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70" r:id="rId3"/>
    <p:sldId id="271" r:id="rId4"/>
    <p:sldId id="260" r:id="rId5"/>
    <p:sldId id="279" r:id="rId6"/>
    <p:sldId id="285" r:id="rId7"/>
    <p:sldId id="280" r:id="rId8"/>
    <p:sldId id="269" r:id="rId9"/>
    <p:sldId id="261" r:id="rId10"/>
    <p:sldId id="262" r:id="rId11"/>
    <p:sldId id="276" r:id="rId12"/>
    <p:sldId id="264" r:id="rId13"/>
    <p:sldId id="275" r:id="rId14"/>
    <p:sldId id="278" r:id="rId15"/>
    <p:sldId id="277" r:id="rId16"/>
    <p:sldId id="265" r:id="rId17"/>
    <p:sldId id="288" r:id="rId18"/>
    <p:sldId id="286" r:id="rId19"/>
    <p:sldId id="287" r:id="rId20"/>
    <p:sldId id="257" r:id="rId21"/>
    <p:sldId id="272" r:id="rId22"/>
    <p:sldId id="292" r:id="rId23"/>
    <p:sldId id="293" r:id="rId24"/>
    <p:sldId id="282" r:id="rId25"/>
    <p:sldId id="281" r:id="rId26"/>
    <p:sldId id="289" r:id="rId27"/>
    <p:sldId id="283" r:id="rId28"/>
    <p:sldId id="291" r:id="rId29"/>
    <p:sldId id="290" r:id="rId30"/>
    <p:sldId id="284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C41E2B-CFD9-4182-848E-27655BCFEA2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01B6148-0F7C-4AA2-9127-5084A81DE56B}">
      <dgm:prSet phldrT="[文字]"/>
      <dgm:spPr/>
      <dgm:t>
        <a:bodyPr/>
        <a:lstStyle/>
        <a:p>
          <a:r>
            <a:rPr lang="en-US" altLang="zh-TW" dirty="0" smtClean="0"/>
            <a:t>RPG</a:t>
          </a:r>
          <a:r>
            <a:rPr lang="zh-TW" altLang="en-US" dirty="0" smtClean="0"/>
            <a:t>介面 </a:t>
          </a:r>
          <a:endParaRPr lang="zh-TW" altLang="en-US" dirty="0"/>
        </a:p>
      </dgm:t>
    </dgm:pt>
    <dgm:pt modelId="{6D5185B2-8656-47FE-9FD7-DBC48D3789C0}" type="parTrans" cxnId="{9613A4CC-A50A-484F-A6B5-2C7B76095C4B}">
      <dgm:prSet/>
      <dgm:spPr/>
      <dgm:t>
        <a:bodyPr/>
        <a:lstStyle/>
        <a:p>
          <a:endParaRPr lang="zh-TW" altLang="en-US"/>
        </a:p>
      </dgm:t>
    </dgm:pt>
    <dgm:pt modelId="{2DEBEA3E-B156-4BFD-AA5D-ED41B5ECAB71}" type="sibTrans" cxnId="{9613A4CC-A50A-484F-A6B5-2C7B76095C4B}">
      <dgm:prSet/>
      <dgm:spPr/>
      <dgm:t>
        <a:bodyPr/>
        <a:lstStyle/>
        <a:p>
          <a:endParaRPr lang="zh-TW" altLang="en-US"/>
        </a:p>
      </dgm:t>
    </dgm:pt>
    <dgm:pt modelId="{EFBEE5C0-825C-457F-B593-5096E82E0DE8}">
      <dgm:prSet phldrT="[文字]"/>
      <dgm:spPr/>
      <dgm:t>
        <a:bodyPr/>
        <a:lstStyle/>
        <a:p>
          <a:r>
            <a:rPr lang="zh-TW" altLang="en-US" dirty="0" smtClean="0"/>
            <a:t>玩家</a:t>
          </a:r>
          <a:endParaRPr lang="zh-TW" altLang="en-US" dirty="0"/>
        </a:p>
      </dgm:t>
    </dgm:pt>
    <dgm:pt modelId="{8B2B5FB4-2202-40EC-8E69-E8FF0D2D4907}" type="parTrans" cxnId="{B5BDDEB7-53DE-4BD1-A1CA-64494C6073A5}">
      <dgm:prSet/>
      <dgm:spPr/>
      <dgm:t>
        <a:bodyPr/>
        <a:lstStyle/>
        <a:p>
          <a:endParaRPr lang="zh-TW" altLang="en-US"/>
        </a:p>
      </dgm:t>
    </dgm:pt>
    <dgm:pt modelId="{398016F6-2EC0-4062-B29F-075EB3742645}" type="sibTrans" cxnId="{B5BDDEB7-53DE-4BD1-A1CA-64494C6073A5}">
      <dgm:prSet/>
      <dgm:spPr/>
      <dgm:t>
        <a:bodyPr/>
        <a:lstStyle/>
        <a:p>
          <a:endParaRPr lang="zh-TW" altLang="en-US"/>
        </a:p>
      </dgm:t>
    </dgm:pt>
    <dgm:pt modelId="{85DABBD6-8000-45BF-8BE7-311DAE80C978}">
      <dgm:prSet phldrT="[文字]"/>
      <dgm:spPr/>
      <dgm:t>
        <a:bodyPr/>
        <a:lstStyle/>
        <a:p>
          <a:r>
            <a:rPr lang="zh-TW" altLang="en-US" dirty="0" smtClean="0"/>
            <a:t>怪物</a:t>
          </a:r>
          <a:endParaRPr lang="zh-TW" altLang="en-US" dirty="0"/>
        </a:p>
      </dgm:t>
    </dgm:pt>
    <dgm:pt modelId="{807FFE67-A6E0-4F1D-904A-9EF6B9E35019}" type="parTrans" cxnId="{9C8FCB0A-1974-4BE4-B297-EA216A525BD8}">
      <dgm:prSet/>
      <dgm:spPr/>
      <dgm:t>
        <a:bodyPr/>
        <a:lstStyle/>
        <a:p>
          <a:endParaRPr lang="zh-TW" altLang="en-US"/>
        </a:p>
      </dgm:t>
    </dgm:pt>
    <dgm:pt modelId="{E6E670AA-5E5C-436E-AE1D-7DFB4197010B}" type="sibTrans" cxnId="{9C8FCB0A-1974-4BE4-B297-EA216A525BD8}">
      <dgm:prSet/>
      <dgm:spPr/>
      <dgm:t>
        <a:bodyPr/>
        <a:lstStyle/>
        <a:p>
          <a:endParaRPr lang="zh-TW" altLang="en-US"/>
        </a:p>
      </dgm:t>
    </dgm:pt>
    <dgm:pt modelId="{4BBE17DD-FD7E-47F2-8227-6458A550BA15}">
      <dgm:prSet phldrT="[文字]"/>
      <dgm:spPr/>
      <dgm:t>
        <a:bodyPr/>
        <a:lstStyle/>
        <a:p>
          <a:r>
            <a:rPr lang="zh-TW" altLang="en-US" dirty="0" smtClean="0"/>
            <a:t>戰鬥系統</a:t>
          </a:r>
          <a:endParaRPr lang="zh-TW" altLang="en-US" dirty="0"/>
        </a:p>
      </dgm:t>
    </dgm:pt>
    <dgm:pt modelId="{423A00CB-17A4-45F5-BE35-19C2F99FFC26}" type="parTrans" cxnId="{98437178-C5E9-4065-86B3-1E9FE5FB2E78}">
      <dgm:prSet/>
      <dgm:spPr/>
      <dgm:t>
        <a:bodyPr/>
        <a:lstStyle/>
        <a:p>
          <a:endParaRPr lang="zh-TW" altLang="en-US"/>
        </a:p>
      </dgm:t>
    </dgm:pt>
    <dgm:pt modelId="{474BC0BE-A122-4514-BC25-10CDAC18E8D2}" type="sibTrans" cxnId="{98437178-C5E9-4065-86B3-1E9FE5FB2E78}">
      <dgm:prSet/>
      <dgm:spPr/>
      <dgm:t>
        <a:bodyPr/>
        <a:lstStyle/>
        <a:p>
          <a:endParaRPr lang="zh-TW" altLang="en-US"/>
        </a:p>
      </dgm:t>
    </dgm:pt>
    <dgm:pt modelId="{CD8803AB-645B-4A98-856E-7D441635BD53}">
      <dgm:prSet phldrT="[文字]"/>
      <dgm:spPr/>
      <dgm:t>
        <a:bodyPr/>
        <a:lstStyle/>
        <a:p>
          <a:r>
            <a:rPr lang="en-US" altLang="zh-TW" dirty="0" smtClean="0"/>
            <a:t>LV1~LV10</a:t>
          </a:r>
          <a:endParaRPr lang="zh-TW" altLang="en-US" dirty="0"/>
        </a:p>
      </dgm:t>
    </dgm:pt>
    <dgm:pt modelId="{3B1A9434-9532-443F-A15D-53821C55D554}" type="parTrans" cxnId="{9D74427D-DB3C-4921-9D2E-4C3C2A93F53A}">
      <dgm:prSet/>
      <dgm:spPr/>
      <dgm:t>
        <a:bodyPr/>
        <a:lstStyle/>
        <a:p>
          <a:endParaRPr lang="zh-TW" altLang="en-US"/>
        </a:p>
      </dgm:t>
    </dgm:pt>
    <dgm:pt modelId="{02F55936-4B3D-43EF-A4A9-A57D1DE36765}" type="sibTrans" cxnId="{9D74427D-DB3C-4921-9D2E-4C3C2A93F53A}">
      <dgm:prSet/>
      <dgm:spPr/>
      <dgm:t>
        <a:bodyPr/>
        <a:lstStyle/>
        <a:p>
          <a:endParaRPr lang="zh-TW" altLang="en-US"/>
        </a:p>
      </dgm:t>
    </dgm:pt>
    <dgm:pt modelId="{B0C23CE8-44B2-4811-B799-BD6371CBCC3D}">
      <dgm:prSet phldrT="[文字]"/>
      <dgm:spPr/>
      <dgm:t>
        <a:bodyPr/>
        <a:lstStyle/>
        <a:p>
          <a:r>
            <a:rPr lang="zh-TW" altLang="en-US" dirty="0" smtClean="0"/>
            <a:t>攻擊</a:t>
          </a:r>
          <a:endParaRPr lang="zh-TW" altLang="en-US" dirty="0"/>
        </a:p>
      </dgm:t>
    </dgm:pt>
    <dgm:pt modelId="{AF7FE2E6-B08B-4BEF-AF01-48F80E7E0BC4}" type="parTrans" cxnId="{A818A905-D788-4F66-95A6-5729D8A2869D}">
      <dgm:prSet/>
      <dgm:spPr/>
      <dgm:t>
        <a:bodyPr/>
        <a:lstStyle/>
        <a:p>
          <a:endParaRPr lang="zh-TW" altLang="en-US"/>
        </a:p>
      </dgm:t>
    </dgm:pt>
    <dgm:pt modelId="{0D900E2C-BB97-4210-B595-A540D9264F36}" type="sibTrans" cxnId="{A818A905-D788-4F66-95A6-5729D8A2869D}">
      <dgm:prSet/>
      <dgm:spPr/>
      <dgm:t>
        <a:bodyPr/>
        <a:lstStyle/>
        <a:p>
          <a:endParaRPr lang="zh-TW" altLang="en-US"/>
        </a:p>
      </dgm:t>
    </dgm:pt>
    <dgm:pt modelId="{125C8C2D-A3FA-4FC5-B301-E4BA28210C77}">
      <dgm:prSet phldrT="[文字]"/>
      <dgm:spPr/>
      <dgm:t>
        <a:bodyPr/>
        <a:lstStyle/>
        <a:p>
          <a:r>
            <a:rPr lang="zh-TW" altLang="en-US" dirty="0" smtClean="0"/>
            <a:t>喝水</a:t>
          </a:r>
          <a:endParaRPr lang="zh-TW" altLang="en-US" dirty="0"/>
        </a:p>
      </dgm:t>
    </dgm:pt>
    <dgm:pt modelId="{32F075A2-F24D-4C88-AB64-29E133F62552}" type="parTrans" cxnId="{58F62BB6-4B32-46A6-AABF-736F66A3FCEA}">
      <dgm:prSet/>
      <dgm:spPr/>
      <dgm:t>
        <a:bodyPr/>
        <a:lstStyle/>
        <a:p>
          <a:endParaRPr lang="zh-TW" altLang="en-US"/>
        </a:p>
      </dgm:t>
    </dgm:pt>
    <dgm:pt modelId="{0F90A55B-E9C9-4B75-8056-8F7E70097971}" type="sibTrans" cxnId="{58F62BB6-4B32-46A6-AABF-736F66A3FCEA}">
      <dgm:prSet/>
      <dgm:spPr/>
      <dgm:t>
        <a:bodyPr/>
        <a:lstStyle/>
        <a:p>
          <a:endParaRPr lang="zh-TW" altLang="en-US"/>
        </a:p>
      </dgm:t>
    </dgm:pt>
    <dgm:pt modelId="{41ECF80B-9D3C-43DB-869C-DB7C5276C94F}">
      <dgm:prSet phldrT="[文字]"/>
      <dgm:spPr/>
      <dgm:t>
        <a:bodyPr/>
        <a:lstStyle/>
        <a:p>
          <a:r>
            <a:rPr lang="zh-TW" altLang="en-US" dirty="0" smtClean="0"/>
            <a:t>等級</a:t>
          </a:r>
          <a:endParaRPr lang="zh-TW" altLang="en-US" dirty="0"/>
        </a:p>
      </dgm:t>
    </dgm:pt>
    <dgm:pt modelId="{2D2643FF-C5FD-46FE-84EF-0417AB2EE351}" type="parTrans" cxnId="{1D93D39E-C0B1-4366-A74D-C51F7C6C5D11}">
      <dgm:prSet/>
      <dgm:spPr/>
      <dgm:t>
        <a:bodyPr/>
        <a:lstStyle/>
        <a:p>
          <a:endParaRPr lang="zh-TW" altLang="en-US"/>
        </a:p>
      </dgm:t>
    </dgm:pt>
    <dgm:pt modelId="{88860E85-9E25-4D5B-B030-C418D54D2CC1}" type="sibTrans" cxnId="{1D93D39E-C0B1-4366-A74D-C51F7C6C5D11}">
      <dgm:prSet/>
      <dgm:spPr/>
      <dgm:t>
        <a:bodyPr/>
        <a:lstStyle/>
        <a:p>
          <a:endParaRPr lang="zh-TW" altLang="en-US"/>
        </a:p>
      </dgm:t>
    </dgm:pt>
    <dgm:pt modelId="{0D8D257C-D9C6-4E19-BC2D-FAB2A16C000E}">
      <dgm:prSet phldrT="[文字]"/>
      <dgm:spPr/>
      <dgm:t>
        <a:bodyPr/>
        <a:lstStyle/>
        <a:p>
          <a:r>
            <a:rPr lang="zh-TW" altLang="en-US" dirty="0" smtClean="0"/>
            <a:t>逃跑</a:t>
          </a:r>
          <a:endParaRPr lang="zh-TW" altLang="en-US" dirty="0"/>
        </a:p>
      </dgm:t>
    </dgm:pt>
    <dgm:pt modelId="{D5543E91-BBF2-4AC3-B46A-AD9FB852FEFB}" type="parTrans" cxnId="{4C4E772C-5A22-476A-B93C-09D61281380B}">
      <dgm:prSet/>
      <dgm:spPr/>
      <dgm:t>
        <a:bodyPr/>
        <a:lstStyle/>
        <a:p>
          <a:endParaRPr lang="zh-TW" altLang="en-US"/>
        </a:p>
      </dgm:t>
    </dgm:pt>
    <dgm:pt modelId="{43E956DD-E24D-47E3-8B53-6D7EB74DED38}" type="sibTrans" cxnId="{4C4E772C-5A22-476A-B93C-09D61281380B}">
      <dgm:prSet/>
      <dgm:spPr/>
      <dgm:t>
        <a:bodyPr/>
        <a:lstStyle/>
        <a:p>
          <a:endParaRPr lang="zh-TW" altLang="en-US"/>
        </a:p>
      </dgm:t>
    </dgm:pt>
    <dgm:pt modelId="{BA09F302-C705-4CFE-B35C-A0B3DB70C162}">
      <dgm:prSet/>
      <dgm:spPr/>
      <dgm:t>
        <a:bodyPr/>
        <a:lstStyle/>
        <a:p>
          <a:r>
            <a:rPr lang="zh-TW" altLang="en-US" dirty="0" smtClean="0"/>
            <a:t>經驗</a:t>
          </a:r>
          <a:endParaRPr lang="zh-TW" altLang="en-US" dirty="0"/>
        </a:p>
      </dgm:t>
    </dgm:pt>
    <dgm:pt modelId="{BECD969E-5440-4A8F-A573-4758C9BC7D3E}" type="parTrans" cxnId="{4C38D4A4-CD08-4812-8310-93DD804F18E1}">
      <dgm:prSet/>
      <dgm:spPr/>
      <dgm:t>
        <a:bodyPr/>
        <a:lstStyle/>
        <a:p>
          <a:endParaRPr lang="zh-TW" altLang="en-US"/>
        </a:p>
      </dgm:t>
    </dgm:pt>
    <dgm:pt modelId="{AC45EC4F-4470-4092-AB4D-3B1B435FA437}" type="sibTrans" cxnId="{4C38D4A4-CD08-4812-8310-93DD804F18E1}">
      <dgm:prSet/>
      <dgm:spPr/>
      <dgm:t>
        <a:bodyPr/>
        <a:lstStyle/>
        <a:p>
          <a:endParaRPr lang="zh-TW" altLang="en-US"/>
        </a:p>
      </dgm:t>
    </dgm:pt>
    <dgm:pt modelId="{8661587A-7982-4D91-8238-E4FA53DE478C}">
      <dgm:prSet/>
      <dgm:spPr/>
      <dgm:t>
        <a:bodyPr/>
        <a:lstStyle/>
        <a:p>
          <a:endParaRPr lang="zh-TW" altLang="en-US" b="1"/>
        </a:p>
      </dgm:t>
    </dgm:pt>
    <dgm:pt modelId="{112FA651-A7AF-4A66-81D7-2966CAC9431D}" type="parTrans" cxnId="{D06FE60C-CBA9-4C3F-85F2-DC826AA647F9}">
      <dgm:prSet/>
      <dgm:spPr/>
      <dgm:t>
        <a:bodyPr/>
        <a:lstStyle/>
        <a:p>
          <a:endParaRPr lang="zh-TW" altLang="en-US"/>
        </a:p>
      </dgm:t>
    </dgm:pt>
    <dgm:pt modelId="{5159C584-7150-4B98-BCF2-1299BEB2882E}" type="sibTrans" cxnId="{D06FE60C-CBA9-4C3F-85F2-DC826AA647F9}">
      <dgm:prSet/>
      <dgm:spPr/>
      <dgm:t>
        <a:bodyPr/>
        <a:lstStyle/>
        <a:p>
          <a:endParaRPr lang="zh-TW" altLang="en-US"/>
        </a:p>
      </dgm:t>
    </dgm:pt>
    <dgm:pt modelId="{09F471CF-A4C3-4F9E-8311-120EE5D40237}">
      <dgm:prSet/>
      <dgm:spPr/>
      <dgm:t>
        <a:bodyPr/>
        <a:lstStyle/>
        <a:p>
          <a:endParaRPr lang="zh-TW" altLang="en-US"/>
        </a:p>
      </dgm:t>
    </dgm:pt>
    <dgm:pt modelId="{149FC7D0-69F8-4920-9DA9-232076622657}" type="parTrans" cxnId="{CD3CD42F-3255-4A6A-8572-505712268293}">
      <dgm:prSet/>
      <dgm:spPr/>
      <dgm:t>
        <a:bodyPr/>
        <a:lstStyle/>
        <a:p>
          <a:endParaRPr lang="zh-TW" altLang="en-US"/>
        </a:p>
      </dgm:t>
    </dgm:pt>
    <dgm:pt modelId="{56CAEB5E-E94C-46AC-B050-0281A9DA2D63}" type="sibTrans" cxnId="{CD3CD42F-3255-4A6A-8572-505712268293}">
      <dgm:prSet/>
      <dgm:spPr/>
      <dgm:t>
        <a:bodyPr/>
        <a:lstStyle/>
        <a:p>
          <a:endParaRPr lang="zh-TW" altLang="en-US"/>
        </a:p>
      </dgm:t>
    </dgm:pt>
    <dgm:pt modelId="{CAEC8901-C1E0-4A6C-B226-2C9F56201A2F}" type="pres">
      <dgm:prSet presAssocID="{8AC41E2B-CFD9-4182-848E-27655BCFEA2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88A8B560-6711-4FB9-BA90-1D7157361BE8}" type="pres">
      <dgm:prSet presAssocID="{901B6148-0F7C-4AA2-9127-5084A81DE56B}" presName="hierRoot1" presStyleCnt="0"/>
      <dgm:spPr/>
      <dgm:t>
        <a:bodyPr/>
        <a:lstStyle/>
        <a:p>
          <a:endParaRPr lang="zh-TW" altLang="en-US"/>
        </a:p>
      </dgm:t>
    </dgm:pt>
    <dgm:pt modelId="{A5AB1BD5-DE8A-4CD6-9E03-50E163C22C92}" type="pres">
      <dgm:prSet presAssocID="{901B6148-0F7C-4AA2-9127-5084A81DE56B}" presName="composite" presStyleCnt="0"/>
      <dgm:spPr/>
      <dgm:t>
        <a:bodyPr/>
        <a:lstStyle/>
        <a:p>
          <a:endParaRPr lang="zh-TW" altLang="en-US"/>
        </a:p>
      </dgm:t>
    </dgm:pt>
    <dgm:pt modelId="{D6601240-F164-4883-A110-D18F20FFACEF}" type="pres">
      <dgm:prSet presAssocID="{901B6148-0F7C-4AA2-9127-5084A81DE56B}" presName="background" presStyleLbl="node0" presStyleIdx="0" presStyleCnt="1"/>
      <dgm:spPr/>
      <dgm:t>
        <a:bodyPr/>
        <a:lstStyle/>
        <a:p>
          <a:endParaRPr lang="zh-TW" altLang="en-US"/>
        </a:p>
      </dgm:t>
    </dgm:pt>
    <dgm:pt modelId="{CB8F48B5-65E5-4526-8D6E-E8B9999A20C4}" type="pres">
      <dgm:prSet presAssocID="{901B6148-0F7C-4AA2-9127-5084A81DE56B}" presName="text" presStyleLbl="fgAcc0" presStyleIdx="0" presStyleCnt="1" custLinFactNeighborX="-4008" custLinFactNeighborY="-1674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A3ADD94-169F-4EE5-AE87-026BD841DC22}" type="pres">
      <dgm:prSet presAssocID="{901B6148-0F7C-4AA2-9127-5084A81DE56B}" presName="hierChild2" presStyleCnt="0"/>
      <dgm:spPr/>
      <dgm:t>
        <a:bodyPr/>
        <a:lstStyle/>
        <a:p>
          <a:endParaRPr lang="zh-TW" altLang="en-US"/>
        </a:p>
      </dgm:t>
    </dgm:pt>
    <dgm:pt modelId="{774A5C28-7B81-4665-8877-5509DB913657}" type="pres">
      <dgm:prSet presAssocID="{8B2B5FB4-2202-40EC-8E69-E8FF0D2D4907}" presName="Name10" presStyleLbl="parChTrans1D2" presStyleIdx="0" presStyleCnt="3"/>
      <dgm:spPr/>
      <dgm:t>
        <a:bodyPr/>
        <a:lstStyle/>
        <a:p>
          <a:endParaRPr lang="zh-TW" altLang="en-US"/>
        </a:p>
      </dgm:t>
    </dgm:pt>
    <dgm:pt modelId="{B6F0303D-CC33-4390-952E-87024A4C4895}" type="pres">
      <dgm:prSet presAssocID="{EFBEE5C0-825C-457F-B593-5096E82E0DE8}" presName="hierRoot2" presStyleCnt="0"/>
      <dgm:spPr/>
      <dgm:t>
        <a:bodyPr/>
        <a:lstStyle/>
        <a:p>
          <a:endParaRPr lang="zh-TW" altLang="en-US"/>
        </a:p>
      </dgm:t>
    </dgm:pt>
    <dgm:pt modelId="{DE5EE676-B460-4FBE-98F0-01CBD1397BEA}" type="pres">
      <dgm:prSet presAssocID="{EFBEE5C0-825C-457F-B593-5096E82E0DE8}" presName="composite2" presStyleCnt="0"/>
      <dgm:spPr/>
      <dgm:t>
        <a:bodyPr/>
        <a:lstStyle/>
        <a:p>
          <a:endParaRPr lang="zh-TW" altLang="en-US"/>
        </a:p>
      </dgm:t>
    </dgm:pt>
    <dgm:pt modelId="{92251B63-5D29-4922-81FB-CFF9A17801E4}" type="pres">
      <dgm:prSet presAssocID="{EFBEE5C0-825C-457F-B593-5096E82E0DE8}" presName="background2" presStyleLbl="node2" presStyleIdx="0" presStyleCnt="3"/>
      <dgm:spPr/>
      <dgm:t>
        <a:bodyPr/>
        <a:lstStyle/>
        <a:p>
          <a:endParaRPr lang="zh-TW" altLang="en-US"/>
        </a:p>
      </dgm:t>
    </dgm:pt>
    <dgm:pt modelId="{ED6EE674-5519-4245-B30C-7849C75D82B7}" type="pres">
      <dgm:prSet presAssocID="{EFBEE5C0-825C-457F-B593-5096E82E0DE8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6828FFE-BC29-4B76-A9C4-BD6C7DF63F8F}" type="pres">
      <dgm:prSet presAssocID="{EFBEE5C0-825C-457F-B593-5096E82E0DE8}" presName="hierChild3" presStyleCnt="0"/>
      <dgm:spPr/>
      <dgm:t>
        <a:bodyPr/>
        <a:lstStyle/>
        <a:p>
          <a:endParaRPr lang="zh-TW" altLang="en-US"/>
        </a:p>
      </dgm:t>
    </dgm:pt>
    <dgm:pt modelId="{A1BE87F8-A35A-48BF-A341-8EDEC4E14B37}" type="pres">
      <dgm:prSet presAssocID="{2D2643FF-C5FD-46FE-84EF-0417AB2EE351}" presName="Name17" presStyleLbl="parChTrans1D3" presStyleIdx="0" presStyleCnt="5"/>
      <dgm:spPr/>
      <dgm:t>
        <a:bodyPr/>
        <a:lstStyle/>
        <a:p>
          <a:endParaRPr lang="zh-TW" altLang="en-US"/>
        </a:p>
      </dgm:t>
    </dgm:pt>
    <dgm:pt modelId="{B32D5995-2A97-43B0-9846-6230757F1799}" type="pres">
      <dgm:prSet presAssocID="{41ECF80B-9D3C-43DB-869C-DB7C5276C94F}" presName="hierRoot3" presStyleCnt="0"/>
      <dgm:spPr/>
      <dgm:t>
        <a:bodyPr/>
        <a:lstStyle/>
        <a:p>
          <a:endParaRPr lang="zh-TW" altLang="en-US"/>
        </a:p>
      </dgm:t>
    </dgm:pt>
    <dgm:pt modelId="{CE882B21-0953-4AEC-8A42-0A943FD894A3}" type="pres">
      <dgm:prSet presAssocID="{41ECF80B-9D3C-43DB-869C-DB7C5276C94F}" presName="composite3" presStyleCnt="0"/>
      <dgm:spPr/>
      <dgm:t>
        <a:bodyPr/>
        <a:lstStyle/>
        <a:p>
          <a:endParaRPr lang="zh-TW" altLang="en-US"/>
        </a:p>
      </dgm:t>
    </dgm:pt>
    <dgm:pt modelId="{B6B212F5-0D7F-40C8-9246-A207CCA418B7}" type="pres">
      <dgm:prSet presAssocID="{41ECF80B-9D3C-43DB-869C-DB7C5276C94F}" presName="background3" presStyleLbl="node3" presStyleIdx="0" presStyleCnt="5"/>
      <dgm:spPr/>
      <dgm:t>
        <a:bodyPr/>
        <a:lstStyle/>
        <a:p>
          <a:endParaRPr lang="zh-TW" altLang="en-US"/>
        </a:p>
      </dgm:t>
    </dgm:pt>
    <dgm:pt modelId="{D4C80968-0BEB-4E11-8597-9C29C831373B}" type="pres">
      <dgm:prSet presAssocID="{41ECF80B-9D3C-43DB-869C-DB7C5276C94F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AF1A226-CC3F-4085-818C-B79FDD52FCD7}" type="pres">
      <dgm:prSet presAssocID="{41ECF80B-9D3C-43DB-869C-DB7C5276C94F}" presName="hierChild4" presStyleCnt="0"/>
      <dgm:spPr/>
      <dgm:t>
        <a:bodyPr/>
        <a:lstStyle/>
        <a:p>
          <a:endParaRPr lang="zh-TW" altLang="en-US"/>
        </a:p>
      </dgm:t>
    </dgm:pt>
    <dgm:pt modelId="{00EB81E3-6434-4DEB-BEE0-AFEB69D72BA6}" type="pres">
      <dgm:prSet presAssocID="{BECD969E-5440-4A8F-A573-4758C9BC7D3E}" presName="Name23" presStyleLbl="parChTrans1D4" presStyleIdx="0" presStyleCnt="3"/>
      <dgm:spPr/>
      <dgm:t>
        <a:bodyPr/>
        <a:lstStyle/>
        <a:p>
          <a:endParaRPr lang="zh-TW" altLang="en-US"/>
        </a:p>
      </dgm:t>
    </dgm:pt>
    <dgm:pt modelId="{E72732AD-3EA8-4CC3-BEA8-13905433E65C}" type="pres">
      <dgm:prSet presAssocID="{BA09F302-C705-4CFE-B35C-A0B3DB70C162}" presName="hierRoot4" presStyleCnt="0"/>
      <dgm:spPr/>
    </dgm:pt>
    <dgm:pt modelId="{2A795BE9-9D25-44A8-8F17-C82AE7955415}" type="pres">
      <dgm:prSet presAssocID="{BA09F302-C705-4CFE-B35C-A0B3DB70C162}" presName="composite4" presStyleCnt="0"/>
      <dgm:spPr/>
    </dgm:pt>
    <dgm:pt modelId="{2C6332BE-540B-4BCE-B33A-8FFE0E0D4F32}" type="pres">
      <dgm:prSet presAssocID="{BA09F302-C705-4CFE-B35C-A0B3DB70C162}" presName="background4" presStyleLbl="node4" presStyleIdx="0" presStyleCnt="3"/>
      <dgm:spPr/>
    </dgm:pt>
    <dgm:pt modelId="{2B63B8EA-37C4-41C5-A5BA-6C2603F9EAB4}" type="pres">
      <dgm:prSet presAssocID="{BA09F302-C705-4CFE-B35C-A0B3DB70C162}" presName="text4" presStyleLbl="fgAcc4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0D130C7-AEE9-4E02-B9C9-C1F13588B101}" type="pres">
      <dgm:prSet presAssocID="{BA09F302-C705-4CFE-B35C-A0B3DB70C162}" presName="hierChild5" presStyleCnt="0"/>
      <dgm:spPr/>
    </dgm:pt>
    <dgm:pt modelId="{A755871C-E556-476B-821C-2914F9BB85B8}" type="pres">
      <dgm:prSet presAssocID="{112FA651-A7AF-4A66-81D7-2966CAC9431D}" presName="Name10" presStyleLbl="parChTrans1D2" presStyleIdx="1" presStyleCnt="3"/>
      <dgm:spPr/>
      <dgm:t>
        <a:bodyPr/>
        <a:lstStyle/>
        <a:p>
          <a:endParaRPr lang="zh-TW" altLang="en-US"/>
        </a:p>
      </dgm:t>
    </dgm:pt>
    <dgm:pt modelId="{98FDF497-ED82-471E-A49A-BFD3D95D32AB}" type="pres">
      <dgm:prSet presAssocID="{8661587A-7982-4D91-8238-E4FA53DE478C}" presName="hierRoot2" presStyleCnt="0"/>
      <dgm:spPr/>
    </dgm:pt>
    <dgm:pt modelId="{A651DD67-6E57-4D46-B548-282F227E6F82}" type="pres">
      <dgm:prSet presAssocID="{8661587A-7982-4D91-8238-E4FA53DE478C}" presName="composite2" presStyleCnt="0"/>
      <dgm:spPr/>
    </dgm:pt>
    <dgm:pt modelId="{3518703E-BFC5-40AD-A7DD-52AC1C3C78BE}" type="pres">
      <dgm:prSet presAssocID="{8661587A-7982-4D91-8238-E4FA53DE478C}" presName="background2" presStyleLbl="node2" presStyleIdx="1" presStyleCnt="3"/>
      <dgm:spPr/>
    </dgm:pt>
    <dgm:pt modelId="{C90B391A-753E-48BF-8194-F7A075B425AF}" type="pres">
      <dgm:prSet presAssocID="{8661587A-7982-4D91-8238-E4FA53DE478C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19249AD-4ADB-4C64-B931-EF48A8383199}" type="pres">
      <dgm:prSet presAssocID="{8661587A-7982-4D91-8238-E4FA53DE478C}" presName="hierChild3" presStyleCnt="0"/>
      <dgm:spPr/>
    </dgm:pt>
    <dgm:pt modelId="{E6658C5E-6959-4B26-88DF-18C845327B1E}" type="pres">
      <dgm:prSet presAssocID="{807FFE67-A6E0-4F1D-904A-9EF6B9E35019}" presName="Name17" presStyleLbl="parChTrans1D3" presStyleIdx="1" presStyleCnt="5"/>
      <dgm:spPr/>
      <dgm:t>
        <a:bodyPr/>
        <a:lstStyle/>
        <a:p>
          <a:endParaRPr lang="zh-TW" altLang="en-US"/>
        </a:p>
      </dgm:t>
    </dgm:pt>
    <dgm:pt modelId="{BCCB36D4-1937-4C1E-A1D7-3A7ED948205B}" type="pres">
      <dgm:prSet presAssocID="{85DABBD6-8000-45BF-8BE7-311DAE80C978}" presName="hierRoot3" presStyleCnt="0"/>
      <dgm:spPr/>
    </dgm:pt>
    <dgm:pt modelId="{63AE9BE4-4154-413F-9C03-DC0BCDEEF4BB}" type="pres">
      <dgm:prSet presAssocID="{85DABBD6-8000-45BF-8BE7-311DAE80C978}" presName="composite3" presStyleCnt="0"/>
      <dgm:spPr/>
    </dgm:pt>
    <dgm:pt modelId="{DC095745-B110-4EF7-A03E-3B8AA367CDA9}" type="pres">
      <dgm:prSet presAssocID="{85DABBD6-8000-45BF-8BE7-311DAE80C978}" presName="background3" presStyleLbl="node3" presStyleIdx="1" presStyleCnt="5"/>
      <dgm:spPr/>
    </dgm:pt>
    <dgm:pt modelId="{3186763B-88EA-4FEB-B008-FA716B57AE76}" type="pres">
      <dgm:prSet presAssocID="{85DABBD6-8000-45BF-8BE7-311DAE80C978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318EA1-CCE3-4494-9877-3CFAFBE27322}" type="pres">
      <dgm:prSet presAssocID="{85DABBD6-8000-45BF-8BE7-311DAE80C978}" presName="hierChild4" presStyleCnt="0"/>
      <dgm:spPr/>
    </dgm:pt>
    <dgm:pt modelId="{DDECD2F1-4614-411B-A7AE-DED96EB50F19}" type="pres">
      <dgm:prSet presAssocID="{3B1A9434-9532-443F-A15D-53821C55D554}" presName="Name23" presStyleLbl="parChTrans1D4" presStyleIdx="1" presStyleCnt="3"/>
      <dgm:spPr/>
      <dgm:t>
        <a:bodyPr/>
        <a:lstStyle/>
        <a:p>
          <a:endParaRPr lang="zh-TW" altLang="en-US"/>
        </a:p>
      </dgm:t>
    </dgm:pt>
    <dgm:pt modelId="{718D6E26-8C6B-4904-B4E5-E83C3667E714}" type="pres">
      <dgm:prSet presAssocID="{CD8803AB-645B-4A98-856E-7D441635BD53}" presName="hierRoot4" presStyleCnt="0"/>
      <dgm:spPr/>
    </dgm:pt>
    <dgm:pt modelId="{138EBDAD-4211-4857-ADD9-3FCED77073C5}" type="pres">
      <dgm:prSet presAssocID="{CD8803AB-645B-4A98-856E-7D441635BD53}" presName="composite4" presStyleCnt="0"/>
      <dgm:spPr/>
    </dgm:pt>
    <dgm:pt modelId="{94E5D8F3-EE19-4112-97F3-5585F383E890}" type="pres">
      <dgm:prSet presAssocID="{CD8803AB-645B-4A98-856E-7D441635BD53}" presName="background4" presStyleLbl="node4" presStyleIdx="1" presStyleCnt="3"/>
      <dgm:spPr/>
    </dgm:pt>
    <dgm:pt modelId="{75C665DC-7853-40C3-B7E1-B91CEFA41872}" type="pres">
      <dgm:prSet presAssocID="{CD8803AB-645B-4A98-856E-7D441635BD53}" presName="text4" presStyleLbl="fgAcc4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CF8A5C8-07D7-4038-8280-BCEA253B9328}" type="pres">
      <dgm:prSet presAssocID="{CD8803AB-645B-4A98-856E-7D441635BD53}" presName="hierChild5" presStyleCnt="0"/>
      <dgm:spPr/>
    </dgm:pt>
    <dgm:pt modelId="{BF9DB14E-4FAC-4104-92FA-B18AF571151F}" type="pres">
      <dgm:prSet presAssocID="{423A00CB-17A4-45F5-BE35-19C2F99FFC26}" presName="Name10" presStyleLbl="parChTrans1D2" presStyleIdx="2" presStyleCnt="3"/>
      <dgm:spPr/>
      <dgm:t>
        <a:bodyPr/>
        <a:lstStyle/>
        <a:p>
          <a:endParaRPr lang="zh-TW" altLang="en-US"/>
        </a:p>
      </dgm:t>
    </dgm:pt>
    <dgm:pt modelId="{DC8E7203-DD2A-498F-A411-AFB5C157C598}" type="pres">
      <dgm:prSet presAssocID="{4BBE17DD-FD7E-47F2-8227-6458A550BA15}" presName="hierRoot2" presStyleCnt="0"/>
      <dgm:spPr/>
      <dgm:t>
        <a:bodyPr/>
        <a:lstStyle/>
        <a:p>
          <a:endParaRPr lang="zh-TW" altLang="en-US"/>
        </a:p>
      </dgm:t>
    </dgm:pt>
    <dgm:pt modelId="{17A56E66-A615-4B72-887F-502BF3B1F0E2}" type="pres">
      <dgm:prSet presAssocID="{4BBE17DD-FD7E-47F2-8227-6458A550BA15}" presName="composite2" presStyleCnt="0"/>
      <dgm:spPr/>
      <dgm:t>
        <a:bodyPr/>
        <a:lstStyle/>
        <a:p>
          <a:endParaRPr lang="zh-TW" altLang="en-US"/>
        </a:p>
      </dgm:t>
    </dgm:pt>
    <dgm:pt modelId="{555018DC-943E-46FA-844B-58A43C70E287}" type="pres">
      <dgm:prSet presAssocID="{4BBE17DD-FD7E-47F2-8227-6458A550BA15}" presName="background2" presStyleLbl="node2" presStyleIdx="2" presStyleCnt="3"/>
      <dgm:spPr/>
      <dgm:t>
        <a:bodyPr/>
        <a:lstStyle/>
        <a:p>
          <a:endParaRPr lang="zh-TW" altLang="en-US"/>
        </a:p>
      </dgm:t>
    </dgm:pt>
    <dgm:pt modelId="{5B828AD5-3084-45B6-AB52-6ABCB36FDCAC}" type="pres">
      <dgm:prSet presAssocID="{4BBE17DD-FD7E-47F2-8227-6458A550BA15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155439-ACF3-435C-A834-5B31C7422549}" type="pres">
      <dgm:prSet presAssocID="{4BBE17DD-FD7E-47F2-8227-6458A550BA15}" presName="hierChild3" presStyleCnt="0"/>
      <dgm:spPr/>
      <dgm:t>
        <a:bodyPr/>
        <a:lstStyle/>
        <a:p>
          <a:endParaRPr lang="zh-TW" altLang="en-US"/>
        </a:p>
      </dgm:t>
    </dgm:pt>
    <dgm:pt modelId="{1E6D19DF-BFD4-455C-965A-F25AB8DB78CE}" type="pres">
      <dgm:prSet presAssocID="{AF7FE2E6-B08B-4BEF-AF01-48F80E7E0BC4}" presName="Name17" presStyleLbl="parChTrans1D3" presStyleIdx="2" presStyleCnt="5"/>
      <dgm:spPr/>
      <dgm:t>
        <a:bodyPr/>
        <a:lstStyle/>
        <a:p>
          <a:endParaRPr lang="zh-TW" altLang="en-US"/>
        </a:p>
      </dgm:t>
    </dgm:pt>
    <dgm:pt modelId="{7E5F4369-A6F1-4365-9C6B-67F9F6717E8B}" type="pres">
      <dgm:prSet presAssocID="{B0C23CE8-44B2-4811-B799-BD6371CBCC3D}" presName="hierRoot3" presStyleCnt="0"/>
      <dgm:spPr/>
      <dgm:t>
        <a:bodyPr/>
        <a:lstStyle/>
        <a:p>
          <a:endParaRPr lang="zh-TW" altLang="en-US"/>
        </a:p>
      </dgm:t>
    </dgm:pt>
    <dgm:pt modelId="{D5BCAAD6-2B8F-4FD3-8656-9DB13B9A026C}" type="pres">
      <dgm:prSet presAssocID="{B0C23CE8-44B2-4811-B799-BD6371CBCC3D}" presName="composite3" presStyleCnt="0"/>
      <dgm:spPr/>
      <dgm:t>
        <a:bodyPr/>
        <a:lstStyle/>
        <a:p>
          <a:endParaRPr lang="zh-TW" altLang="en-US"/>
        </a:p>
      </dgm:t>
    </dgm:pt>
    <dgm:pt modelId="{D10801DA-2312-415C-B10E-136EF7013666}" type="pres">
      <dgm:prSet presAssocID="{B0C23CE8-44B2-4811-B799-BD6371CBCC3D}" presName="background3" presStyleLbl="node3" presStyleIdx="2" presStyleCnt="5"/>
      <dgm:spPr/>
      <dgm:t>
        <a:bodyPr/>
        <a:lstStyle/>
        <a:p>
          <a:endParaRPr lang="zh-TW" altLang="en-US"/>
        </a:p>
      </dgm:t>
    </dgm:pt>
    <dgm:pt modelId="{822A4B53-8EAA-497D-A283-1FD03345C35F}" type="pres">
      <dgm:prSet presAssocID="{B0C23CE8-44B2-4811-B799-BD6371CBCC3D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C0D13B0-F51E-49F3-BBA4-33E6422D3F46}" type="pres">
      <dgm:prSet presAssocID="{B0C23CE8-44B2-4811-B799-BD6371CBCC3D}" presName="hierChild4" presStyleCnt="0"/>
      <dgm:spPr/>
      <dgm:t>
        <a:bodyPr/>
        <a:lstStyle/>
        <a:p>
          <a:endParaRPr lang="zh-TW" altLang="en-US"/>
        </a:p>
      </dgm:t>
    </dgm:pt>
    <dgm:pt modelId="{603614B7-3DFD-420F-80FE-8ACAB861D318}" type="pres">
      <dgm:prSet presAssocID="{32F075A2-F24D-4C88-AB64-29E133F62552}" presName="Name17" presStyleLbl="parChTrans1D3" presStyleIdx="3" presStyleCnt="5"/>
      <dgm:spPr/>
      <dgm:t>
        <a:bodyPr/>
        <a:lstStyle/>
        <a:p>
          <a:endParaRPr lang="zh-TW" altLang="en-US"/>
        </a:p>
      </dgm:t>
    </dgm:pt>
    <dgm:pt modelId="{633CC0A2-FC25-4469-B3CF-32695C1DE163}" type="pres">
      <dgm:prSet presAssocID="{125C8C2D-A3FA-4FC5-B301-E4BA28210C77}" presName="hierRoot3" presStyleCnt="0"/>
      <dgm:spPr/>
      <dgm:t>
        <a:bodyPr/>
        <a:lstStyle/>
        <a:p>
          <a:endParaRPr lang="zh-TW" altLang="en-US"/>
        </a:p>
      </dgm:t>
    </dgm:pt>
    <dgm:pt modelId="{B4537671-F49B-4A7E-A401-FDFC7521C5CD}" type="pres">
      <dgm:prSet presAssocID="{125C8C2D-A3FA-4FC5-B301-E4BA28210C77}" presName="composite3" presStyleCnt="0"/>
      <dgm:spPr/>
      <dgm:t>
        <a:bodyPr/>
        <a:lstStyle/>
        <a:p>
          <a:endParaRPr lang="zh-TW" altLang="en-US"/>
        </a:p>
      </dgm:t>
    </dgm:pt>
    <dgm:pt modelId="{4693786F-7170-4F07-8D62-4015DC9E67A0}" type="pres">
      <dgm:prSet presAssocID="{125C8C2D-A3FA-4FC5-B301-E4BA28210C77}" presName="background3" presStyleLbl="node3" presStyleIdx="3" presStyleCnt="5"/>
      <dgm:spPr/>
      <dgm:t>
        <a:bodyPr/>
        <a:lstStyle/>
        <a:p>
          <a:endParaRPr lang="zh-TW" altLang="en-US"/>
        </a:p>
      </dgm:t>
    </dgm:pt>
    <dgm:pt modelId="{B0C0A214-FC9E-4AEE-951F-2DF88A7BB138}" type="pres">
      <dgm:prSet presAssocID="{125C8C2D-A3FA-4FC5-B301-E4BA28210C77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C8BF8BD-BEB9-4765-9C2C-1CCFFBDB5A4F}" type="pres">
      <dgm:prSet presAssocID="{125C8C2D-A3FA-4FC5-B301-E4BA28210C77}" presName="hierChild4" presStyleCnt="0"/>
      <dgm:spPr/>
      <dgm:t>
        <a:bodyPr/>
        <a:lstStyle/>
        <a:p>
          <a:endParaRPr lang="zh-TW" altLang="en-US"/>
        </a:p>
      </dgm:t>
    </dgm:pt>
    <dgm:pt modelId="{85903CC2-EDA5-421A-84E9-E3EBB8A8BD69}" type="pres">
      <dgm:prSet presAssocID="{149FC7D0-69F8-4920-9DA9-232076622657}" presName="Name23" presStyleLbl="parChTrans1D4" presStyleIdx="2" presStyleCnt="3"/>
      <dgm:spPr/>
      <dgm:t>
        <a:bodyPr/>
        <a:lstStyle/>
        <a:p>
          <a:endParaRPr lang="zh-TW" altLang="en-US"/>
        </a:p>
      </dgm:t>
    </dgm:pt>
    <dgm:pt modelId="{AEE35F4E-D3F2-42DF-B1AF-F750F426E545}" type="pres">
      <dgm:prSet presAssocID="{09F471CF-A4C3-4F9E-8311-120EE5D40237}" presName="hierRoot4" presStyleCnt="0"/>
      <dgm:spPr/>
    </dgm:pt>
    <dgm:pt modelId="{F70D1484-5CD6-40F5-B411-DD1B7721EDBD}" type="pres">
      <dgm:prSet presAssocID="{09F471CF-A4C3-4F9E-8311-120EE5D40237}" presName="composite4" presStyleCnt="0"/>
      <dgm:spPr/>
    </dgm:pt>
    <dgm:pt modelId="{DBBD3F5A-6C77-4E36-B115-5950345DAAC1}" type="pres">
      <dgm:prSet presAssocID="{09F471CF-A4C3-4F9E-8311-120EE5D40237}" presName="background4" presStyleLbl="node4" presStyleIdx="2" presStyleCnt="3"/>
      <dgm:spPr/>
    </dgm:pt>
    <dgm:pt modelId="{CC62E502-2E15-4E21-AA90-D5EFAF62937A}" type="pres">
      <dgm:prSet presAssocID="{09F471CF-A4C3-4F9E-8311-120EE5D40237}" presName="text4" presStyleLbl="fgAcc4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64980D6-4675-4103-B856-25AF75A662BF}" type="pres">
      <dgm:prSet presAssocID="{09F471CF-A4C3-4F9E-8311-120EE5D40237}" presName="hierChild5" presStyleCnt="0"/>
      <dgm:spPr/>
    </dgm:pt>
    <dgm:pt modelId="{23A90223-1BAB-4C65-B733-30927DC9B053}" type="pres">
      <dgm:prSet presAssocID="{D5543E91-BBF2-4AC3-B46A-AD9FB852FEFB}" presName="Name17" presStyleLbl="parChTrans1D3" presStyleIdx="4" presStyleCnt="5"/>
      <dgm:spPr/>
      <dgm:t>
        <a:bodyPr/>
        <a:lstStyle/>
        <a:p>
          <a:endParaRPr lang="zh-TW" altLang="en-US"/>
        </a:p>
      </dgm:t>
    </dgm:pt>
    <dgm:pt modelId="{9B36A8A8-7DFE-4247-8DE2-EE91B1452F9F}" type="pres">
      <dgm:prSet presAssocID="{0D8D257C-D9C6-4E19-BC2D-FAB2A16C000E}" presName="hierRoot3" presStyleCnt="0"/>
      <dgm:spPr/>
      <dgm:t>
        <a:bodyPr/>
        <a:lstStyle/>
        <a:p>
          <a:endParaRPr lang="zh-TW" altLang="en-US"/>
        </a:p>
      </dgm:t>
    </dgm:pt>
    <dgm:pt modelId="{7B4445D7-BDEA-45DB-A670-6086FE51C17E}" type="pres">
      <dgm:prSet presAssocID="{0D8D257C-D9C6-4E19-BC2D-FAB2A16C000E}" presName="composite3" presStyleCnt="0"/>
      <dgm:spPr/>
      <dgm:t>
        <a:bodyPr/>
        <a:lstStyle/>
        <a:p>
          <a:endParaRPr lang="zh-TW" altLang="en-US"/>
        </a:p>
      </dgm:t>
    </dgm:pt>
    <dgm:pt modelId="{4E711CF6-81D8-4ED7-9C71-9608AB1BF4F0}" type="pres">
      <dgm:prSet presAssocID="{0D8D257C-D9C6-4E19-BC2D-FAB2A16C000E}" presName="background3" presStyleLbl="node3" presStyleIdx="4" presStyleCnt="5"/>
      <dgm:spPr/>
      <dgm:t>
        <a:bodyPr/>
        <a:lstStyle/>
        <a:p>
          <a:endParaRPr lang="zh-TW" altLang="en-US"/>
        </a:p>
      </dgm:t>
    </dgm:pt>
    <dgm:pt modelId="{B08BBD29-9D4A-4361-A41C-5772C039CF55}" type="pres">
      <dgm:prSet presAssocID="{0D8D257C-D9C6-4E19-BC2D-FAB2A16C000E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C1F7B1A-7E09-42D4-B3DF-1802986D05CC}" type="pres">
      <dgm:prSet presAssocID="{0D8D257C-D9C6-4E19-BC2D-FAB2A16C000E}" presName="hierChild4" presStyleCnt="0"/>
      <dgm:spPr/>
      <dgm:t>
        <a:bodyPr/>
        <a:lstStyle/>
        <a:p>
          <a:endParaRPr lang="zh-TW" altLang="en-US"/>
        </a:p>
      </dgm:t>
    </dgm:pt>
  </dgm:ptLst>
  <dgm:cxnLst>
    <dgm:cxn modelId="{75E82550-2A9C-412F-8D67-B748DA57EA84}" type="presOf" srcId="{8661587A-7982-4D91-8238-E4FA53DE478C}" destId="{C90B391A-753E-48BF-8194-F7A075B425AF}" srcOrd="0" destOrd="0" presId="urn:microsoft.com/office/officeart/2005/8/layout/hierarchy1"/>
    <dgm:cxn modelId="{1D93D39E-C0B1-4366-A74D-C51F7C6C5D11}" srcId="{EFBEE5C0-825C-457F-B593-5096E82E0DE8}" destId="{41ECF80B-9D3C-43DB-869C-DB7C5276C94F}" srcOrd="0" destOrd="0" parTransId="{2D2643FF-C5FD-46FE-84EF-0417AB2EE351}" sibTransId="{88860E85-9E25-4D5B-B030-C418D54D2CC1}"/>
    <dgm:cxn modelId="{E331F49C-B757-4322-AEC9-405931C3E0A2}" type="presOf" srcId="{149FC7D0-69F8-4920-9DA9-232076622657}" destId="{85903CC2-EDA5-421A-84E9-E3EBB8A8BD69}" srcOrd="0" destOrd="0" presId="urn:microsoft.com/office/officeart/2005/8/layout/hierarchy1"/>
    <dgm:cxn modelId="{9C8FCB0A-1974-4BE4-B297-EA216A525BD8}" srcId="{8661587A-7982-4D91-8238-E4FA53DE478C}" destId="{85DABBD6-8000-45BF-8BE7-311DAE80C978}" srcOrd="0" destOrd="0" parTransId="{807FFE67-A6E0-4F1D-904A-9EF6B9E35019}" sibTransId="{E6E670AA-5E5C-436E-AE1D-7DFB4197010B}"/>
    <dgm:cxn modelId="{6C025871-D559-43B1-9020-85FB287C2661}" type="presOf" srcId="{09F471CF-A4C3-4F9E-8311-120EE5D40237}" destId="{CC62E502-2E15-4E21-AA90-D5EFAF62937A}" srcOrd="0" destOrd="0" presId="urn:microsoft.com/office/officeart/2005/8/layout/hierarchy1"/>
    <dgm:cxn modelId="{C86F6955-D148-4465-9000-992941085EB0}" type="presOf" srcId="{85DABBD6-8000-45BF-8BE7-311DAE80C978}" destId="{3186763B-88EA-4FEB-B008-FA716B57AE76}" srcOrd="0" destOrd="0" presId="urn:microsoft.com/office/officeart/2005/8/layout/hierarchy1"/>
    <dgm:cxn modelId="{29113FAD-4953-4A45-B516-8FC792389F96}" type="presOf" srcId="{CD8803AB-645B-4A98-856E-7D441635BD53}" destId="{75C665DC-7853-40C3-B7E1-B91CEFA41872}" srcOrd="0" destOrd="0" presId="urn:microsoft.com/office/officeart/2005/8/layout/hierarchy1"/>
    <dgm:cxn modelId="{468C937B-23E6-4E42-BBDA-755B2083D3CF}" type="presOf" srcId="{8AC41E2B-CFD9-4182-848E-27655BCFEA24}" destId="{CAEC8901-C1E0-4A6C-B226-2C9F56201A2F}" srcOrd="0" destOrd="0" presId="urn:microsoft.com/office/officeart/2005/8/layout/hierarchy1"/>
    <dgm:cxn modelId="{9613A4CC-A50A-484F-A6B5-2C7B76095C4B}" srcId="{8AC41E2B-CFD9-4182-848E-27655BCFEA24}" destId="{901B6148-0F7C-4AA2-9127-5084A81DE56B}" srcOrd="0" destOrd="0" parTransId="{6D5185B2-8656-47FE-9FD7-DBC48D3789C0}" sibTransId="{2DEBEA3E-B156-4BFD-AA5D-ED41B5ECAB71}"/>
    <dgm:cxn modelId="{A951872F-F72C-4D15-9D8F-8515F0E052B4}" type="presOf" srcId="{3B1A9434-9532-443F-A15D-53821C55D554}" destId="{DDECD2F1-4614-411B-A7AE-DED96EB50F19}" srcOrd="0" destOrd="0" presId="urn:microsoft.com/office/officeart/2005/8/layout/hierarchy1"/>
    <dgm:cxn modelId="{4AD89B71-4D97-4224-BAC6-126611B2A648}" type="presOf" srcId="{B0C23CE8-44B2-4811-B799-BD6371CBCC3D}" destId="{822A4B53-8EAA-497D-A283-1FD03345C35F}" srcOrd="0" destOrd="0" presId="urn:microsoft.com/office/officeart/2005/8/layout/hierarchy1"/>
    <dgm:cxn modelId="{72B22148-1CC5-497E-BBB0-323CE6ED6314}" type="presOf" srcId="{2D2643FF-C5FD-46FE-84EF-0417AB2EE351}" destId="{A1BE87F8-A35A-48BF-A341-8EDEC4E14B37}" srcOrd="0" destOrd="0" presId="urn:microsoft.com/office/officeart/2005/8/layout/hierarchy1"/>
    <dgm:cxn modelId="{DE331FD2-ADFB-4F2D-94D2-87377E75C2EB}" type="presOf" srcId="{BA09F302-C705-4CFE-B35C-A0B3DB70C162}" destId="{2B63B8EA-37C4-41C5-A5BA-6C2603F9EAB4}" srcOrd="0" destOrd="0" presId="urn:microsoft.com/office/officeart/2005/8/layout/hierarchy1"/>
    <dgm:cxn modelId="{54337557-BCF0-48C4-A76A-E920F0F57DE3}" type="presOf" srcId="{EFBEE5C0-825C-457F-B593-5096E82E0DE8}" destId="{ED6EE674-5519-4245-B30C-7849C75D82B7}" srcOrd="0" destOrd="0" presId="urn:microsoft.com/office/officeart/2005/8/layout/hierarchy1"/>
    <dgm:cxn modelId="{128A6702-A0EE-401F-AEE0-082239D48857}" type="presOf" srcId="{AF7FE2E6-B08B-4BEF-AF01-48F80E7E0BC4}" destId="{1E6D19DF-BFD4-455C-965A-F25AB8DB78CE}" srcOrd="0" destOrd="0" presId="urn:microsoft.com/office/officeart/2005/8/layout/hierarchy1"/>
    <dgm:cxn modelId="{A818A905-D788-4F66-95A6-5729D8A2869D}" srcId="{4BBE17DD-FD7E-47F2-8227-6458A550BA15}" destId="{B0C23CE8-44B2-4811-B799-BD6371CBCC3D}" srcOrd="0" destOrd="0" parTransId="{AF7FE2E6-B08B-4BEF-AF01-48F80E7E0BC4}" sibTransId="{0D900E2C-BB97-4210-B595-A540D9264F36}"/>
    <dgm:cxn modelId="{BEC08E02-69A4-4F97-A72A-4753A26129A9}" type="presOf" srcId="{BECD969E-5440-4A8F-A573-4758C9BC7D3E}" destId="{00EB81E3-6434-4DEB-BEE0-AFEB69D72BA6}" srcOrd="0" destOrd="0" presId="urn:microsoft.com/office/officeart/2005/8/layout/hierarchy1"/>
    <dgm:cxn modelId="{9D74427D-DB3C-4921-9D2E-4C3C2A93F53A}" srcId="{85DABBD6-8000-45BF-8BE7-311DAE80C978}" destId="{CD8803AB-645B-4A98-856E-7D441635BD53}" srcOrd="0" destOrd="0" parTransId="{3B1A9434-9532-443F-A15D-53821C55D554}" sibTransId="{02F55936-4B3D-43EF-A4A9-A57D1DE36765}"/>
    <dgm:cxn modelId="{C7053917-B166-475C-A685-0484F6A4E239}" type="presOf" srcId="{8B2B5FB4-2202-40EC-8E69-E8FF0D2D4907}" destId="{774A5C28-7B81-4665-8877-5509DB913657}" srcOrd="0" destOrd="0" presId="urn:microsoft.com/office/officeart/2005/8/layout/hierarchy1"/>
    <dgm:cxn modelId="{CD3CD42F-3255-4A6A-8572-505712268293}" srcId="{125C8C2D-A3FA-4FC5-B301-E4BA28210C77}" destId="{09F471CF-A4C3-4F9E-8311-120EE5D40237}" srcOrd="0" destOrd="0" parTransId="{149FC7D0-69F8-4920-9DA9-232076622657}" sibTransId="{56CAEB5E-E94C-46AC-B050-0281A9DA2D63}"/>
    <dgm:cxn modelId="{98437178-C5E9-4065-86B3-1E9FE5FB2E78}" srcId="{901B6148-0F7C-4AA2-9127-5084A81DE56B}" destId="{4BBE17DD-FD7E-47F2-8227-6458A550BA15}" srcOrd="2" destOrd="0" parTransId="{423A00CB-17A4-45F5-BE35-19C2F99FFC26}" sibTransId="{474BC0BE-A122-4514-BC25-10CDAC18E8D2}"/>
    <dgm:cxn modelId="{AF853ED8-0694-4CC5-AA68-2CD755D3BA32}" type="presOf" srcId="{4BBE17DD-FD7E-47F2-8227-6458A550BA15}" destId="{5B828AD5-3084-45B6-AB52-6ABCB36FDCAC}" srcOrd="0" destOrd="0" presId="urn:microsoft.com/office/officeart/2005/8/layout/hierarchy1"/>
    <dgm:cxn modelId="{7EFD418F-5AD1-4E8E-AE92-55BC6975C047}" type="presOf" srcId="{41ECF80B-9D3C-43DB-869C-DB7C5276C94F}" destId="{D4C80968-0BEB-4E11-8597-9C29C831373B}" srcOrd="0" destOrd="0" presId="urn:microsoft.com/office/officeart/2005/8/layout/hierarchy1"/>
    <dgm:cxn modelId="{58F62BB6-4B32-46A6-AABF-736F66A3FCEA}" srcId="{4BBE17DD-FD7E-47F2-8227-6458A550BA15}" destId="{125C8C2D-A3FA-4FC5-B301-E4BA28210C77}" srcOrd="1" destOrd="0" parTransId="{32F075A2-F24D-4C88-AB64-29E133F62552}" sibTransId="{0F90A55B-E9C9-4B75-8056-8F7E70097971}"/>
    <dgm:cxn modelId="{D06FE60C-CBA9-4C3F-85F2-DC826AA647F9}" srcId="{901B6148-0F7C-4AA2-9127-5084A81DE56B}" destId="{8661587A-7982-4D91-8238-E4FA53DE478C}" srcOrd="1" destOrd="0" parTransId="{112FA651-A7AF-4A66-81D7-2966CAC9431D}" sibTransId="{5159C584-7150-4B98-BCF2-1299BEB2882E}"/>
    <dgm:cxn modelId="{4C4E772C-5A22-476A-B93C-09D61281380B}" srcId="{4BBE17DD-FD7E-47F2-8227-6458A550BA15}" destId="{0D8D257C-D9C6-4E19-BC2D-FAB2A16C000E}" srcOrd="2" destOrd="0" parTransId="{D5543E91-BBF2-4AC3-B46A-AD9FB852FEFB}" sibTransId="{43E956DD-E24D-47E3-8B53-6D7EB74DED38}"/>
    <dgm:cxn modelId="{B5BDDEB7-53DE-4BD1-A1CA-64494C6073A5}" srcId="{901B6148-0F7C-4AA2-9127-5084A81DE56B}" destId="{EFBEE5C0-825C-457F-B593-5096E82E0DE8}" srcOrd="0" destOrd="0" parTransId="{8B2B5FB4-2202-40EC-8E69-E8FF0D2D4907}" sibTransId="{398016F6-2EC0-4062-B29F-075EB3742645}"/>
    <dgm:cxn modelId="{D0902D35-65C2-455F-9D06-339D72585FA6}" type="presOf" srcId="{807FFE67-A6E0-4F1D-904A-9EF6B9E35019}" destId="{E6658C5E-6959-4B26-88DF-18C845327B1E}" srcOrd="0" destOrd="0" presId="urn:microsoft.com/office/officeart/2005/8/layout/hierarchy1"/>
    <dgm:cxn modelId="{AE680AE7-FFE8-4592-ADD6-BF69B24A7D99}" type="presOf" srcId="{901B6148-0F7C-4AA2-9127-5084A81DE56B}" destId="{CB8F48B5-65E5-4526-8D6E-E8B9999A20C4}" srcOrd="0" destOrd="0" presId="urn:microsoft.com/office/officeart/2005/8/layout/hierarchy1"/>
    <dgm:cxn modelId="{27B24FCF-9D2E-4D43-93C5-0B7E735627CE}" type="presOf" srcId="{32F075A2-F24D-4C88-AB64-29E133F62552}" destId="{603614B7-3DFD-420F-80FE-8ACAB861D318}" srcOrd="0" destOrd="0" presId="urn:microsoft.com/office/officeart/2005/8/layout/hierarchy1"/>
    <dgm:cxn modelId="{C40FFBF1-9173-4C3E-B9D0-0797C13A3AFE}" type="presOf" srcId="{D5543E91-BBF2-4AC3-B46A-AD9FB852FEFB}" destId="{23A90223-1BAB-4C65-B733-30927DC9B053}" srcOrd="0" destOrd="0" presId="urn:microsoft.com/office/officeart/2005/8/layout/hierarchy1"/>
    <dgm:cxn modelId="{2CDD0661-088E-4670-B175-4C342897FCDE}" type="presOf" srcId="{112FA651-A7AF-4A66-81D7-2966CAC9431D}" destId="{A755871C-E556-476B-821C-2914F9BB85B8}" srcOrd="0" destOrd="0" presId="urn:microsoft.com/office/officeart/2005/8/layout/hierarchy1"/>
    <dgm:cxn modelId="{4C38D4A4-CD08-4812-8310-93DD804F18E1}" srcId="{41ECF80B-9D3C-43DB-869C-DB7C5276C94F}" destId="{BA09F302-C705-4CFE-B35C-A0B3DB70C162}" srcOrd="0" destOrd="0" parTransId="{BECD969E-5440-4A8F-A573-4758C9BC7D3E}" sibTransId="{AC45EC4F-4470-4092-AB4D-3B1B435FA437}"/>
    <dgm:cxn modelId="{BA62FD07-50E6-4478-AE13-37882E7ACFE0}" type="presOf" srcId="{0D8D257C-D9C6-4E19-BC2D-FAB2A16C000E}" destId="{B08BBD29-9D4A-4361-A41C-5772C039CF55}" srcOrd="0" destOrd="0" presId="urn:microsoft.com/office/officeart/2005/8/layout/hierarchy1"/>
    <dgm:cxn modelId="{54EB19FB-A8F9-4F17-8BF0-E259989D1AA0}" type="presOf" srcId="{423A00CB-17A4-45F5-BE35-19C2F99FFC26}" destId="{BF9DB14E-4FAC-4104-92FA-B18AF571151F}" srcOrd="0" destOrd="0" presId="urn:microsoft.com/office/officeart/2005/8/layout/hierarchy1"/>
    <dgm:cxn modelId="{609F7FA1-D64A-49F1-AD72-40232334119A}" type="presOf" srcId="{125C8C2D-A3FA-4FC5-B301-E4BA28210C77}" destId="{B0C0A214-FC9E-4AEE-951F-2DF88A7BB138}" srcOrd="0" destOrd="0" presId="urn:microsoft.com/office/officeart/2005/8/layout/hierarchy1"/>
    <dgm:cxn modelId="{9C1FD56F-7F85-494A-8672-D9B4B3DF7C09}" type="presParOf" srcId="{CAEC8901-C1E0-4A6C-B226-2C9F56201A2F}" destId="{88A8B560-6711-4FB9-BA90-1D7157361BE8}" srcOrd="0" destOrd="0" presId="urn:microsoft.com/office/officeart/2005/8/layout/hierarchy1"/>
    <dgm:cxn modelId="{02DAB51C-F272-4316-B340-5C18844A4291}" type="presParOf" srcId="{88A8B560-6711-4FB9-BA90-1D7157361BE8}" destId="{A5AB1BD5-DE8A-4CD6-9E03-50E163C22C92}" srcOrd="0" destOrd="0" presId="urn:microsoft.com/office/officeart/2005/8/layout/hierarchy1"/>
    <dgm:cxn modelId="{70C34F6C-BAD0-49ED-BB0A-98EBCC0332F2}" type="presParOf" srcId="{A5AB1BD5-DE8A-4CD6-9E03-50E163C22C92}" destId="{D6601240-F164-4883-A110-D18F20FFACEF}" srcOrd="0" destOrd="0" presId="urn:microsoft.com/office/officeart/2005/8/layout/hierarchy1"/>
    <dgm:cxn modelId="{19693EC8-DAE3-4BEC-98C8-47E6507881B8}" type="presParOf" srcId="{A5AB1BD5-DE8A-4CD6-9E03-50E163C22C92}" destId="{CB8F48B5-65E5-4526-8D6E-E8B9999A20C4}" srcOrd="1" destOrd="0" presId="urn:microsoft.com/office/officeart/2005/8/layout/hierarchy1"/>
    <dgm:cxn modelId="{60309F6C-961D-4CCB-AA2F-B5C596A529B7}" type="presParOf" srcId="{88A8B560-6711-4FB9-BA90-1D7157361BE8}" destId="{6A3ADD94-169F-4EE5-AE87-026BD841DC22}" srcOrd="1" destOrd="0" presId="urn:microsoft.com/office/officeart/2005/8/layout/hierarchy1"/>
    <dgm:cxn modelId="{DB6BE1AB-E7D3-4BF1-84A9-D0BA89B3FB96}" type="presParOf" srcId="{6A3ADD94-169F-4EE5-AE87-026BD841DC22}" destId="{774A5C28-7B81-4665-8877-5509DB913657}" srcOrd="0" destOrd="0" presId="urn:microsoft.com/office/officeart/2005/8/layout/hierarchy1"/>
    <dgm:cxn modelId="{0F30A935-96D9-4F12-BB50-39EA825B9D4D}" type="presParOf" srcId="{6A3ADD94-169F-4EE5-AE87-026BD841DC22}" destId="{B6F0303D-CC33-4390-952E-87024A4C4895}" srcOrd="1" destOrd="0" presId="urn:microsoft.com/office/officeart/2005/8/layout/hierarchy1"/>
    <dgm:cxn modelId="{0CEF047D-B56F-45B4-9FA0-01F0BBAAED8D}" type="presParOf" srcId="{B6F0303D-CC33-4390-952E-87024A4C4895}" destId="{DE5EE676-B460-4FBE-98F0-01CBD1397BEA}" srcOrd="0" destOrd="0" presId="urn:microsoft.com/office/officeart/2005/8/layout/hierarchy1"/>
    <dgm:cxn modelId="{84B28402-C1C2-498D-9B48-40AEC413F7F0}" type="presParOf" srcId="{DE5EE676-B460-4FBE-98F0-01CBD1397BEA}" destId="{92251B63-5D29-4922-81FB-CFF9A17801E4}" srcOrd="0" destOrd="0" presId="urn:microsoft.com/office/officeart/2005/8/layout/hierarchy1"/>
    <dgm:cxn modelId="{A2FED6F7-6619-4320-B510-6FD7C66F2911}" type="presParOf" srcId="{DE5EE676-B460-4FBE-98F0-01CBD1397BEA}" destId="{ED6EE674-5519-4245-B30C-7849C75D82B7}" srcOrd="1" destOrd="0" presId="urn:microsoft.com/office/officeart/2005/8/layout/hierarchy1"/>
    <dgm:cxn modelId="{5F1BADED-E2F4-41E0-8449-A3A47EBB296A}" type="presParOf" srcId="{B6F0303D-CC33-4390-952E-87024A4C4895}" destId="{76828FFE-BC29-4B76-A9C4-BD6C7DF63F8F}" srcOrd="1" destOrd="0" presId="urn:microsoft.com/office/officeart/2005/8/layout/hierarchy1"/>
    <dgm:cxn modelId="{13CB78E7-EB5C-4292-A774-D7624972BAB5}" type="presParOf" srcId="{76828FFE-BC29-4B76-A9C4-BD6C7DF63F8F}" destId="{A1BE87F8-A35A-48BF-A341-8EDEC4E14B37}" srcOrd="0" destOrd="0" presId="urn:microsoft.com/office/officeart/2005/8/layout/hierarchy1"/>
    <dgm:cxn modelId="{9D055FDF-AB8E-467B-AC82-DC4E84879631}" type="presParOf" srcId="{76828FFE-BC29-4B76-A9C4-BD6C7DF63F8F}" destId="{B32D5995-2A97-43B0-9846-6230757F1799}" srcOrd="1" destOrd="0" presId="urn:microsoft.com/office/officeart/2005/8/layout/hierarchy1"/>
    <dgm:cxn modelId="{0DA8579B-A873-46A0-A34A-67E48F66BD25}" type="presParOf" srcId="{B32D5995-2A97-43B0-9846-6230757F1799}" destId="{CE882B21-0953-4AEC-8A42-0A943FD894A3}" srcOrd="0" destOrd="0" presId="urn:microsoft.com/office/officeart/2005/8/layout/hierarchy1"/>
    <dgm:cxn modelId="{24F47D96-1312-4028-954D-F14DE3322D56}" type="presParOf" srcId="{CE882B21-0953-4AEC-8A42-0A943FD894A3}" destId="{B6B212F5-0D7F-40C8-9246-A207CCA418B7}" srcOrd="0" destOrd="0" presId="urn:microsoft.com/office/officeart/2005/8/layout/hierarchy1"/>
    <dgm:cxn modelId="{1F1E48D2-F9E5-4E08-8522-9B25E56A1337}" type="presParOf" srcId="{CE882B21-0953-4AEC-8A42-0A943FD894A3}" destId="{D4C80968-0BEB-4E11-8597-9C29C831373B}" srcOrd="1" destOrd="0" presId="urn:microsoft.com/office/officeart/2005/8/layout/hierarchy1"/>
    <dgm:cxn modelId="{CAA57E18-2EB8-49AB-9BA0-1C52B29981E9}" type="presParOf" srcId="{B32D5995-2A97-43B0-9846-6230757F1799}" destId="{8AF1A226-CC3F-4085-818C-B79FDD52FCD7}" srcOrd="1" destOrd="0" presId="urn:microsoft.com/office/officeart/2005/8/layout/hierarchy1"/>
    <dgm:cxn modelId="{1549A781-1E60-42FE-95AD-447C27D1C88B}" type="presParOf" srcId="{8AF1A226-CC3F-4085-818C-B79FDD52FCD7}" destId="{00EB81E3-6434-4DEB-BEE0-AFEB69D72BA6}" srcOrd="0" destOrd="0" presId="urn:microsoft.com/office/officeart/2005/8/layout/hierarchy1"/>
    <dgm:cxn modelId="{F723E656-DC37-4753-B426-FFB02A8EA9DE}" type="presParOf" srcId="{8AF1A226-CC3F-4085-818C-B79FDD52FCD7}" destId="{E72732AD-3EA8-4CC3-BEA8-13905433E65C}" srcOrd="1" destOrd="0" presId="urn:microsoft.com/office/officeart/2005/8/layout/hierarchy1"/>
    <dgm:cxn modelId="{3EEEEFD2-334B-4941-8584-4DA50A022C34}" type="presParOf" srcId="{E72732AD-3EA8-4CC3-BEA8-13905433E65C}" destId="{2A795BE9-9D25-44A8-8F17-C82AE7955415}" srcOrd="0" destOrd="0" presId="urn:microsoft.com/office/officeart/2005/8/layout/hierarchy1"/>
    <dgm:cxn modelId="{D8871D41-9BC4-4A2A-BAD8-E68B6B0F6348}" type="presParOf" srcId="{2A795BE9-9D25-44A8-8F17-C82AE7955415}" destId="{2C6332BE-540B-4BCE-B33A-8FFE0E0D4F32}" srcOrd="0" destOrd="0" presId="urn:microsoft.com/office/officeart/2005/8/layout/hierarchy1"/>
    <dgm:cxn modelId="{0CFEB503-8F77-43FD-ACF0-13F9A9E08726}" type="presParOf" srcId="{2A795BE9-9D25-44A8-8F17-C82AE7955415}" destId="{2B63B8EA-37C4-41C5-A5BA-6C2603F9EAB4}" srcOrd="1" destOrd="0" presId="urn:microsoft.com/office/officeart/2005/8/layout/hierarchy1"/>
    <dgm:cxn modelId="{1A444A1D-90FD-4C95-A7BB-0091BAD25FD6}" type="presParOf" srcId="{E72732AD-3EA8-4CC3-BEA8-13905433E65C}" destId="{30D130C7-AEE9-4E02-B9C9-C1F13588B101}" srcOrd="1" destOrd="0" presId="urn:microsoft.com/office/officeart/2005/8/layout/hierarchy1"/>
    <dgm:cxn modelId="{0B798411-472C-49E4-AC0A-DB07FE2190F9}" type="presParOf" srcId="{6A3ADD94-169F-4EE5-AE87-026BD841DC22}" destId="{A755871C-E556-476B-821C-2914F9BB85B8}" srcOrd="2" destOrd="0" presId="urn:microsoft.com/office/officeart/2005/8/layout/hierarchy1"/>
    <dgm:cxn modelId="{A44232EE-F917-4C1F-B880-8EE2C8A12259}" type="presParOf" srcId="{6A3ADD94-169F-4EE5-AE87-026BD841DC22}" destId="{98FDF497-ED82-471E-A49A-BFD3D95D32AB}" srcOrd="3" destOrd="0" presId="urn:microsoft.com/office/officeart/2005/8/layout/hierarchy1"/>
    <dgm:cxn modelId="{1F410E27-88D2-4EC1-A141-A095AFBC2A62}" type="presParOf" srcId="{98FDF497-ED82-471E-A49A-BFD3D95D32AB}" destId="{A651DD67-6E57-4D46-B548-282F227E6F82}" srcOrd="0" destOrd="0" presId="urn:microsoft.com/office/officeart/2005/8/layout/hierarchy1"/>
    <dgm:cxn modelId="{1C709E46-5DE2-4AD4-A520-1C527290C87C}" type="presParOf" srcId="{A651DD67-6E57-4D46-B548-282F227E6F82}" destId="{3518703E-BFC5-40AD-A7DD-52AC1C3C78BE}" srcOrd="0" destOrd="0" presId="urn:microsoft.com/office/officeart/2005/8/layout/hierarchy1"/>
    <dgm:cxn modelId="{C430E3DF-56C3-4FAE-BE65-D1E791106E3A}" type="presParOf" srcId="{A651DD67-6E57-4D46-B548-282F227E6F82}" destId="{C90B391A-753E-48BF-8194-F7A075B425AF}" srcOrd="1" destOrd="0" presId="urn:microsoft.com/office/officeart/2005/8/layout/hierarchy1"/>
    <dgm:cxn modelId="{8DD0CA18-05C3-46F8-9C17-FD371C55F78F}" type="presParOf" srcId="{98FDF497-ED82-471E-A49A-BFD3D95D32AB}" destId="{519249AD-4ADB-4C64-B931-EF48A8383199}" srcOrd="1" destOrd="0" presId="urn:microsoft.com/office/officeart/2005/8/layout/hierarchy1"/>
    <dgm:cxn modelId="{D7723B3D-71EF-4A6D-956F-F8C9408FDA5E}" type="presParOf" srcId="{519249AD-4ADB-4C64-B931-EF48A8383199}" destId="{E6658C5E-6959-4B26-88DF-18C845327B1E}" srcOrd="0" destOrd="0" presId="urn:microsoft.com/office/officeart/2005/8/layout/hierarchy1"/>
    <dgm:cxn modelId="{FF5E90FD-39BF-47C9-9D58-51DA2FB06A19}" type="presParOf" srcId="{519249AD-4ADB-4C64-B931-EF48A8383199}" destId="{BCCB36D4-1937-4C1E-A1D7-3A7ED948205B}" srcOrd="1" destOrd="0" presId="urn:microsoft.com/office/officeart/2005/8/layout/hierarchy1"/>
    <dgm:cxn modelId="{D7A939E6-B8D5-4546-A0CD-1D4BE0CFEC71}" type="presParOf" srcId="{BCCB36D4-1937-4C1E-A1D7-3A7ED948205B}" destId="{63AE9BE4-4154-413F-9C03-DC0BCDEEF4BB}" srcOrd="0" destOrd="0" presId="urn:microsoft.com/office/officeart/2005/8/layout/hierarchy1"/>
    <dgm:cxn modelId="{512E3A63-E20E-497C-8932-800587CEF457}" type="presParOf" srcId="{63AE9BE4-4154-413F-9C03-DC0BCDEEF4BB}" destId="{DC095745-B110-4EF7-A03E-3B8AA367CDA9}" srcOrd="0" destOrd="0" presId="urn:microsoft.com/office/officeart/2005/8/layout/hierarchy1"/>
    <dgm:cxn modelId="{CA339A19-8673-41CC-9FB5-47A5B562011C}" type="presParOf" srcId="{63AE9BE4-4154-413F-9C03-DC0BCDEEF4BB}" destId="{3186763B-88EA-4FEB-B008-FA716B57AE76}" srcOrd="1" destOrd="0" presId="urn:microsoft.com/office/officeart/2005/8/layout/hierarchy1"/>
    <dgm:cxn modelId="{A5BAB8ED-5733-4D1D-A696-86566B62CC07}" type="presParOf" srcId="{BCCB36D4-1937-4C1E-A1D7-3A7ED948205B}" destId="{D5318EA1-CCE3-4494-9877-3CFAFBE27322}" srcOrd="1" destOrd="0" presId="urn:microsoft.com/office/officeart/2005/8/layout/hierarchy1"/>
    <dgm:cxn modelId="{4A348517-9CBD-4D3E-AA39-1AA0F31D9969}" type="presParOf" srcId="{D5318EA1-CCE3-4494-9877-3CFAFBE27322}" destId="{DDECD2F1-4614-411B-A7AE-DED96EB50F19}" srcOrd="0" destOrd="0" presId="urn:microsoft.com/office/officeart/2005/8/layout/hierarchy1"/>
    <dgm:cxn modelId="{41EBD9BA-74CC-4549-8540-856F39A322D5}" type="presParOf" srcId="{D5318EA1-CCE3-4494-9877-3CFAFBE27322}" destId="{718D6E26-8C6B-4904-B4E5-E83C3667E714}" srcOrd="1" destOrd="0" presId="urn:microsoft.com/office/officeart/2005/8/layout/hierarchy1"/>
    <dgm:cxn modelId="{E1796665-EA70-4B7E-9AE7-9E6061AD5923}" type="presParOf" srcId="{718D6E26-8C6B-4904-B4E5-E83C3667E714}" destId="{138EBDAD-4211-4857-ADD9-3FCED77073C5}" srcOrd="0" destOrd="0" presId="urn:microsoft.com/office/officeart/2005/8/layout/hierarchy1"/>
    <dgm:cxn modelId="{7C711EF0-73B0-4DFA-B1A7-00345F09EB36}" type="presParOf" srcId="{138EBDAD-4211-4857-ADD9-3FCED77073C5}" destId="{94E5D8F3-EE19-4112-97F3-5585F383E890}" srcOrd="0" destOrd="0" presId="urn:microsoft.com/office/officeart/2005/8/layout/hierarchy1"/>
    <dgm:cxn modelId="{23CD78F5-DF7C-40B7-B4E5-8B985A8224CF}" type="presParOf" srcId="{138EBDAD-4211-4857-ADD9-3FCED77073C5}" destId="{75C665DC-7853-40C3-B7E1-B91CEFA41872}" srcOrd="1" destOrd="0" presId="urn:microsoft.com/office/officeart/2005/8/layout/hierarchy1"/>
    <dgm:cxn modelId="{AEC5F9FA-27DF-4A8E-82D9-7BCB14533425}" type="presParOf" srcId="{718D6E26-8C6B-4904-B4E5-E83C3667E714}" destId="{ACF8A5C8-07D7-4038-8280-BCEA253B9328}" srcOrd="1" destOrd="0" presId="urn:microsoft.com/office/officeart/2005/8/layout/hierarchy1"/>
    <dgm:cxn modelId="{72B41EC4-0774-4C5E-AA23-1CA477BC011F}" type="presParOf" srcId="{6A3ADD94-169F-4EE5-AE87-026BD841DC22}" destId="{BF9DB14E-4FAC-4104-92FA-B18AF571151F}" srcOrd="4" destOrd="0" presId="urn:microsoft.com/office/officeart/2005/8/layout/hierarchy1"/>
    <dgm:cxn modelId="{D632FD8F-97B9-4067-8493-D9D1E0491B5B}" type="presParOf" srcId="{6A3ADD94-169F-4EE5-AE87-026BD841DC22}" destId="{DC8E7203-DD2A-498F-A411-AFB5C157C598}" srcOrd="5" destOrd="0" presId="urn:microsoft.com/office/officeart/2005/8/layout/hierarchy1"/>
    <dgm:cxn modelId="{B7FBE75F-6DD2-436B-8C41-F94FC83DFC63}" type="presParOf" srcId="{DC8E7203-DD2A-498F-A411-AFB5C157C598}" destId="{17A56E66-A615-4B72-887F-502BF3B1F0E2}" srcOrd="0" destOrd="0" presId="urn:microsoft.com/office/officeart/2005/8/layout/hierarchy1"/>
    <dgm:cxn modelId="{17F1A944-D24C-4A31-ADFE-8816A33051F6}" type="presParOf" srcId="{17A56E66-A615-4B72-887F-502BF3B1F0E2}" destId="{555018DC-943E-46FA-844B-58A43C70E287}" srcOrd="0" destOrd="0" presId="urn:microsoft.com/office/officeart/2005/8/layout/hierarchy1"/>
    <dgm:cxn modelId="{7E5B8047-9B9F-4B8A-AFDB-4F6E15D903C7}" type="presParOf" srcId="{17A56E66-A615-4B72-887F-502BF3B1F0E2}" destId="{5B828AD5-3084-45B6-AB52-6ABCB36FDCAC}" srcOrd="1" destOrd="0" presId="urn:microsoft.com/office/officeart/2005/8/layout/hierarchy1"/>
    <dgm:cxn modelId="{C0B07D0F-8A02-4E08-B4B6-F0B818913BFF}" type="presParOf" srcId="{DC8E7203-DD2A-498F-A411-AFB5C157C598}" destId="{FD155439-ACF3-435C-A834-5B31C7422549}" srcOrd="1" destOrd="0" presId="urn:microsoft.com/office/officeart/2005/8/layout/hierarchy1"/>
    <dgm:cxn modelId="{ABF8911A-3255-4F0C-8FD2-18CB56E09C60}" type="presParOf" srcId="{FD155439-ACF3-435C-A834-5B31C7422549}" destId="{1E6D19DF-BFD4-455C-965A-F25AB8DB78CE}" srcOrd="0" destOrd="0" presId="urn:microsoft.com/office/officeart/2005/8/layout/hierarchy1"/>
    <dgm:cxn modelId="{CB6E9CD7-3996-4D77-BB18-B80A8D8EEF7B}" type="presParOf" srcId="{FD155439-ACF3-435C-A834-5B31C7422549}" destId="{7E5F4369-A6F1-4365-9C6B-67F9F6717E8B}" srcOrd="1" destOrd="0" presId="urn:microsoft.com/office/officeart/2005/8/layout/hierarchy1"/>
    <dgm:cxn modelId="{44B039C8-FF80-4677-A417-F5BB5DAB425C}" type="presParOf" srcId="{7E5F4369-A6F1-4365-9C6B-67F9F6717E8B}" destId="{D5BCAAD6-2B8F-4FD3-8656-9DB13B9A026C}" srcOrd="0" destOrd="0" presId="urn:microsoft.com/office/officeart/2005/8/layout/hierarchy1"/>
    <dgm:cxn modelId="{F56ABCFD-ED06-46E4-9391-0B7AA2683200}" type="presParOf" srcId="{D5BCAAD6-2B8F-4FD3-8656-9DB13B9A026C}" destId="{D10801DA-2312-415C-B10E-136EF7013666}" srcOrd="0" destOrd="0" presId="urn:microsoft.com/office/officeart/2005/8/layout/hierarchy1"/>
    <dgm:cxn modelId="{2F12D033-886C-46C4-B4EA-00C2EA967A2B}" type="presParOf" srcId="{D5BCAAD6-2B8F-4FD3-8656-9DB13B9A026C}" destId="{822A4B53-8EAA-497D-A283-1FD03345C35F}" srcOrd="1" destOrd="0" presId="urn:microsoft.com/office/officeart/2005/8/layout/hierarchy1"/>
    <dgm:cxn modelId="{E3839015-7865-48C9-9977-497A2AF1681F}" type="presParOf" srcId="{7E5F4369-A6F1-4365-9C6B-67F9F6717E8B}" destId="{5C0D13B0-F51E-49F3-BBA4-33E6422D3F46}" srcOrd="1" destOrd="0" presId="urn:microsoft.com/office/officeart/2005/8/layout/hierarchy1"/>
    <dgm:cxn modelId="{0FC7B355-0549-4E12-8844-5402CFD4CE3E}" type="presParOf" srcId="{FD155439-ACF3-435C-A834-5B31C7422549}" destId="{603614B7-3DFD-420F-80FE-8ACAB861D318}" srcOrd="2" destOrd="0" presId="urn:microsoft.com/office/officeart/2005/8/layout/hierarchy1"/>
    <dgm:cxn modelId="{163195DA-C5AD-4B89-A120-52B60B6A4290}" type="presParOf" srcId="{FD155439-ACF3-435C-A834-5B31C7422549}" destId="{633CC0A2-FC25-4469-B3CF-32695C1DE163}" srcOrd="3" destOrd="0" presId="urn:microsoft.com/office/officeart/2005/8/layout/hierarchy1"/>
    <dgm:cxn modelId="{A4757B3C-8EB5-4435-9DF6-89E17D2E6357}" type="presParOf" srcId="{633CC0A2-FC25-4469-B3CF-32695C1DE163}" destId="{B4537671-F49B-4A7E-A401-FDFC7521C5CD}" srcOrd="0" destOrd="0" presId="urn:microsoft.com/office/officeart/2005/8/layout/hierarchy1"/>
    <dgm:cxn modelId="{BCABF8D2-BB16-45C4-A31A-50151560D945}" type="presParOf" srcId="{B4537671-F49B-4A7E-A401-FDFC7521C5CD}" destId="{4693786F-7170-4F07-8D62-4015DC9E67A0}" srcOrd="0" destOrd="0" presId="urn:microsoft.com/office/officeart/2005/8/layout/hierarchy1"/>
    <dgm:cxn modelId="{AA64CE6A-AB96-47CB-9A8A-CDA561EBCFE9}" type="presParOf" srcId="{B4537671-F49B-4A7E-A401-FDFC7521C5CD}" destId="{B0C0A214-FC9E-4AEE-951F-2DF88A7BB138}" srcOrd="1" destOrd="0" presId="urn:microsoft.com/office/officeart/2005/8/layout/hierarchy1"/>
    <dgm:cxn modelId="{8A13647A-6C86-4D9F-BD29-0A01D4896621}" type="presParOf" srcId="{633CC0A2-FC25-4469-B3CF-32695C1DE163}" destId="{7C8BF8BD-BEB9-4765-9C2C-1CCFFBDB5A4F}" srcOrd="1" destOrd="0" presId="urn:microsoft.com/office/officeart/2005/8/layout/hierarchy1"/>
    <dgm:cxn modelId="{1071F45C-B144-49F1-8143-900B4D618792}" type="presParOf" srcId="{7C8BF8BD-BEB9-4765-9C2C-1CCFFBDB5A4F}" destId="{85903CC2-EDA5-421A-84E9-E3EBB8A8BD69}" srcOrd="0" destOrd="0" presId="urn:microsoft.com/office/officeart/2005/8/layout/hierarchy1"/>
    <dgm:cxn modelId="{832D06FC-AA4C-4714-B9E2-F35ED9092EA3}" type="presParOf" srcId="{7C8BF8BD-BEB9-4765-9C2C-1CCFFBDB5A4F}" destId="{AEE35F4E-D3F2-42DF-B1AF-F750F426E545}" srcOrd="1" destOrd="0" presId="urn:microsoft.com/office/officeart/2005/8/layout/hierarchy1"/>
    <dgm:cxn modelId="{D050473B-6167-4629-81BB-38CE06509B21}" type="presParOf" srcId="{AEE35F4E-D3F2-42DF-B1AF-F750F426E545}" destId="{F70D1484-5CD6-40F5-B411-DD1B7721EDBD}" srcOrd="0" destOrd="0" presId="urn:microsoft.com/office/officeart/2005/8/layout/hierarchy1"/>
    <dgm:cxn modelId="{A29A019F-E689-4176-B19B-F1F5D3934D28}" type="presParOf" srcId="{F70D1484-5CD6-40F5-B411-DD1B7721EDBD}" destId="{DBBD3F5A-6C77-4E36-B115-5950345DAAC1}" srcOrd="0" destOrd="0" presId="urn:microsoft.com/office/officeart/2005/8/layout/hierarchy1"/>
    <dgm:cxn modelId="{4B7D3C68-F821-4F91-A35C-8DA41F4C0BFC}" type="presParOf" srcId="{F70D1484-5CD6-40F5-B411-DD1B7721EDBD}" destId="{CC62E502-2E15-4E21-AA90-D5EFAF62937A}" srcOrd="1" destOrd="0" presId="urn:microsoft.com/office/officeart/2005/8/layout/hierarchy1"/>
    <dgm:cxn modelId="{69B0F9AF-8DEA-4565-91F1-7BC0DA890084}" type="presParOf" srcId="{AEE35F4E-D3F2-42DF-B1AF-F750F426E545}" destId="{264980D6-4675-4103-B856-25AF75A662BF}" srcOrd="1" destOrd="0" presId="urn:microsoft.com/office/officeart/2005/8/layout/hierarchy1"/>
    <dgm:cxn modelId="{D461A7F5-BC6C-483B-BD62-18E7E6BF61C2}" type="presParOf" srcId="{FD155439-ACF3-435C-A834-5B31C7422549}" destId="{23A90223-1BAB-4C65-B733-30927DC9B053}" srcOrd="4" destOrd="0" presId="urn:microsoft.com/office/officeart/2005/8/layout/hierarchy1"/>
    <dgm:cxn modelId="{053E6979-C148-4D25-8E9F-9F2DF4EC956D}" type="presParOf" srcId="{FD155439-ACF3-435C-A834-5B31C7422549}" destId="{9B36A8A8-7DFE-4247-8DE2-EE91B1452F9F}" srcOrd="5" destOrd="0" presId="urn:microsoft.com/office/officeart/2005/8/layout/hierarchy1"/>
    <dgm:cxn modelId="{A50157C8-A1FD-4FA4-BD15-A7CC94853F72}" type="presParOf" srcId="{9B36A8A8-7DFE-4247-8DE2-EE91B1452F9F}" destId="{7B4445D7-BDEA-45DB-A670-6086FE51C17E}" srcOrd="0" destOrd="0" presId="urn:microsoft.com/office/officeart/2005/8/layout/hierarchy1"/>
    <dgm:cxn modelId="{C7355B66-55AB-4F06-A27A-C6B82081283A}" type="presParOf" srcId="{7B4445D7-BDEA-45DB-A670-6086FE51C17E}" destId="{4E711CF6-81D8-4ED7-9C71-9608AB1BF4F0}" srcOrd="0" destOrd="0" presId="urn:microsoft.com/office/officeart/2005/8/layout/hierarchy1"/>
    <dgm:cxn modelId="{48A46BF7-3C73-443D-9B12-E3EFED70B0CB}" type="presParOf" srcId="{7B4445D7-BDEA-45DB-A670-6086FE51C17E}" destId="{B08BBD29-9D4A-4361-A41C-5772C039CF55}" srcOrd="1" destOrd="0" presId="urn:microsoft.com/office/officeart/2005/8/layout/hierarchy1"/>
    <dgm:cxn modelId="{A237B7F8-9650-417E-AEAD-417B62980C4F}" type="presParOf" srcId="{9B36A8A8-7DFE-4247-8DE2-EE91B1452F9F}" destId="{FC1F7B1A-7E09-42D4-B3DF-1802986D05C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90223-1BAB-4C65-B733-30927DC9B053}">
      <dsp:nvSpPr>
        <dsp:cNvPr id="0" name=""/>
        <dsp:cNvSpPr/>
      </dsp:nvSpPr>
      <dsp:spPr>
        <a:xfrm>
          <a:off x="7013714" y="1918672"/>
          <a:ext cx="1501625" cy="357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502"/>
              </a:lnTo>
              <a:lnTo>
                <a:pt x="1501625" y="243502"/>
              </a:lnTo>
              <a:lnTo>
                <a:pt x="1501625" y="35731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03CC2-EDA5-421A-84E9-E3EBB8A8BD69}">
      <dsp:nvSpPr>
        <dsp:cNvPr id="0" name=""/>
        <dsp:cNvSpPr/>
      </dsp:nvSpPr>
      <dsp:spPr>
        <a:xfrm>
          <a:off x="6967994" y="3056153"/>
          <a:ext cx="91440" cy="3573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731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614B7-3DFD-420F-80FE-8ACAB861D318}">
      <dsp:nvSpPr>
        <dsp:cNvPr id="0" name=""/>
        <dsp:cNvSpPr/>
      </dsp:nvSpPr>
      <dsp:spPr>
        <a:xfrm>
          <a:off x="6967994" y="1918672"/>
          <a:ext cx="91440" cy="3573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731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D19DF-BFD4-455C-965A-F25AB8DB78CE}">
      <dsp:nvSpPr>
        <dsp:cNvPr id="0" name=""/>
        <dsp:cNvSpPr/>
      </dsp:nvSpPr>
      <dsp:spPr>
        <a:xfrm>
          <a:off x="5512089" y="1918672"/>
          <a:ext cx="1501625" cy="357318"/>
        </a:xfrm>
        <a:custGeom>
          <a:avLst/>
          <a:gdLst/>
          <a:ahLst/>
          <a:cxnLst/>
          <a:rect l="0" t="0" r="0" b="0"/>
          <a:pathLst>
            <a:path>
              <a:moveTo>
                <a:pt x="1501625" y="0"/>
              </a:moveTo>
              <a:lnTo>
                <a:pt x="1501625" y="243502"/>
              </a:lnTo>
              <a:lnTo>
                <a:pt x="0" y="243502"/>
              </a:lnTo>
              <a:lnTo>
                <a:pt x="0" y="35731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DB14E-4FAC-4104-92FA-B18AF571151F}">
      <dsp:nvSpPr>
        <dsp:cNvPr id="0" name=""/>
        <dsp:cNvSpPr/>
      </dsp:nvSpPr>
      <dsp:spPr>
        <a:xfrm>
          <a:off x="4712034" y="650569"/>
          <a:ext cx="2301679" cy="487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124"/>
              </a:lnTo>
              <a:lnTo>
                <a:pt x="2301679" y="374124"/>
              </a:lnTo>
              <a:lnTo>
                <a:pt x="2301679" y="48794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ECD2F1-4614-411B-A7AE-DED96EB50F19}">
      <dsp:nvSpPr>
        <dsp:cNvPr id="0" name=""/>
        <dsp:cNvSpPr/>
      </dsp:nvSpPr>
      <dsp:spPr>
        <a:xfrm>
          <a:off x="3964744" y="3056153"/>
          <a:ext cx="91440" cy="3573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731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58C5E-6959-4B26-88DF-18C845327B1E}">
      <dsp:nvSpPr>
        <dsp:cNvPr id="0" name=""/>
        <dsp:cNvSpPr/>
      </dsp:nvSpPr>
      <dsp:spPr>
        <a:xfrm>
          <a:off x="3964744" y="1918672"/>
          <a:ext cx="91440" cy="3573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731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5871C-E556-476B-821C-2914F9BB85B8}">
      <dsp:nvSpPr>
        <dsp:cNvPr id="0" name=""/>
        <dsp:cNvSpPr/>
      </dsp:nvSpPr>
      <dsp:spPr>
        <a:xfrm>
          <a:off x="4010464" y="650569"/>
          <a:ext cx="701570" cy="487941"/>
        </a:xfrm>
        <a:custGeom>
          <a:avLst/>
          <a:gdLst/>
          <a:ahLst/>
          <a:cxnLst/>
          <a:rect l="0" t="0" r="0" b="0"/>
          <a:pathLst>
            <a:path>
              <a:moveTo>
                <a:pt x="701570" y="0"/>
              </a:moveTo>
              <a:lnTo>
                <a:pt x="701570" y="374124"/>
              </a:lnTo>
              <a:lnTo>
                <a:pt x="0" y="374124"/>
              </a:lnTo>
              <a:lnTo>
                <a:pt x="0" y="48794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EB81E3-6434-4DEB-BEE0-AFEB69D72BA6}">
      <dsp:nvSpPr>
        <dsp:cNvPr id="0" name=""/>
        <dsp:cNvSpPr/>
      </dsp:nvSpPr>
      <dsp:spPr>
        <a:xfrm>
          <a:off x="2463119" y="3056153"/>
          <a:ext cx="91440" cy="3573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731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BE87F8-A35A-48BF-A341-8EDEC4E14B37}">
      <dsp:nvSpPr>
        <dsp:cNvPr id="0" name=""/>
        <dsp:cNvSpPr/>
      </dsp:nvSpPr>
      <dsp:spPr>
        <a:xfrm>
          <a:off x="2463119" y="1918672"/>
          <a:ext cx="91440" cy="3573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731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A5C28-7B81-4665-8877-5509DB913657}">
      <dsp:nvSpPr>
        <dsp:cNvPr id="0" name=""/>
        <dsp:cNvSpPr/>
      </dsp:nvSpPr>
      <dsp:spPr>
        <a:xfrm>
          <a:off x="2508839" y="650569"/>
          <a:ext cx="2203195" cy="487941"/>
        </a:xfrm>
        <a:custGeom>
          <a:avLst/>
          <a:gdLst/>
          <a:ahLst/>
          <a:cxnLst/>
          <a:rect l="0" t="0" r="0" b="0"/>
          <a:pathLst>
            <a:path>
              <a:moveTo>
                <a:pt x="2203195" y="0"/>
              </a:moveTo>
              <a:lnTo>
                <a:pt x="2203195" y="374124"/>
              </a:lnTo>
              <a:lnTo>
                <a:pt x="0" y="374124"/>
              </a:lnTo>
              <a:lnTo>
                <a:pt x="0" y="48794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01240-F164-4883-A110-D18F20FFACEF}">
      <dsp:nvSpPr>
        <dsp:cNvPr id="0" name=""/>
        <dsp:cNvSpPr/>
      </dsp:nvSpPr>
      <dsp:spPr>
        <a:xfrm>
          <a:off x="4097733" y="-129593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F48B5-65E5-4526-8D6E-E8B9999A20C4}">
      <dsp:nvSpPr>
        <dsp:cNvPr id="0" name=""/>
        <dsp:cNvSpPr/>
      </dsp:nvSpPr>
      <dsp:spPr>
        <a:xfrm>
          <a:off x="4234244" y="92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RPG</a:t>
          </a:r>
          <a:r>
            <a:rPr lang="zh-TW" altLang="en-US" sz="2000" kern="1200" dirty="0" smtClean="0"/>
            <a:t>介面 </a:t>
          </a:r>
          <a:endParaRPr lang="zh-TW" altLang="en-US" sz="2000" kern="1200" dirty="0"/>
        </a:p>
      </dsp:txBody>
      <dsp:txXfrm>
        <a:off x="4257094" y="22942"/>
        <a:ext cx="1182902" cy="734462"/>
      </dsp:txXfrm>
    </dsp:sp>
    <dsp:sp modelId="{92251B63-5D29-4922-81FB-CFF9A17801E4}">
      <dsp:nvSpPr>
        <dsp:cNvPr id="0" name=""/>
        <dsp:cNvSpPr/>
      </dsp:nvSpPr>
      <dsp:spPr>
        <a:xfrm>
          <a:off x="1894538" y="1138510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EE674-5519-4245-B30C-7849C75D82B7}">
      <dsp:nvSpPr>
        <dsp:cNvPr id="0" name=""/>
        <dsp:cNvSpPr/>
      </dsp:nvSpPr>
      <dsp:spPr>
        <a:xfrm>
          <a:off x="2031049" y="1268196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玩家</a:t>
          </a:r>
          <a:endParaRPr lang="zh-TW" altLang="en-US" sz="2000" kern="1200" dirty="0"/>
        </a:p>
      </dsp:txBody>
      <dsp:txXfrm>
        <a:off x="2053899" y="1291046"/>
        <a:ext cx="1182902" cy="734462"/>
      </dsp:txXfrm>
    </dsp:sp>
    <dsp:sp modelId="{B6B212F5-0D7F-40C8-9246-A207CCA418B7}">
      <dsp:nvSpPr>
        <dsp:cNvPr id="0" name=""/>
        <dsp:cNvSpPr/>
      </dsp:nvSpPr>
      <dsp:spPr>
        <a:xfrm>
          <a:off x="1894538" y="2275991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80968-0BEB-4E11-8597-9C29C831373B}">
      <dsp:nvSpPr>
        <dsp:cNvPr id="0" name=""/>
        <dsp:cNvSpPr/>
      </dsp:nvSpPr>
      <dsp:spPr>
        <a:xfrm>
          <a:off x="2031049" y="2405677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等級</a:t>
          </a:r>
          <a:endParaRPr lang="zh-TW" altLang="en-US" sz="2000" kern="1200" dirty="0"/>
        </a:p>
      </dsp:txBody>
      <dsp:txXfrm>
        <a:off x="2053899" y="2428527"/>
        <a:ext cx="1182902" cy="734462"/>
      </dsp:txXfrm>
    </dsp:sp>
    <dsp:sp modelId="{2C6332BE-540B-4BCE-B33A-8FFE0E0D4F32}">
      <dsp:nvSpPr>
        <dsp:cNvPr id="0" name=""/>
        <dsp:cNvSpPr/>
      </dsp:nvSpPr>
      <dsp:spPr>
        <a:xfrm>
          <a:off x="1894538" y="3413472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3B8EA-37C4-41C5-A5BA-6C2603F9EAB4}">
      <dsp:nvSpPr>
        <dsp:cNvPr id="0" name=""/>
        <dsp:cNvSpPr/>
      </dsp:nvSpPr>
      <dsp:spPr>
        <a:xfrm>
          <a:off x="2031049" y="3543158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經驗</a:t>
          </a:r>
          <a:endParaRPr lang="zh-TW" altLang="en-US" sz="2000" kern="1200" dirty="0"/>
        </a:p>
      </dsp:txBody>
      <dsp:txXfrm>
        <a:off x="2053899" y="3566008"/>
        <a:ext cx="1182902" cy="734462"/>
      </dsp:txXfrm>
    </dsp:sp>
    <dsp:sp modelId="{3518703E-BFC5-40AD-A7DD-52AC1C3C78BE}">
      <dsp:nvSpPr>
        <dsp:cNvPr id="0" name=""/>
        <dsp:cNvSpPr/>
      </dsp:nvSpPr>
      <dsp:spPr>
        <a:xfrm>
          <a:off x="3396163" y="1138510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B391A-753E-48BF-8194-F7A075B425AF}">
      <dsp:nvSpPr>
        <dsp:cNvPr id="0" name=""/>
        <dsp:cNvSpPr/>
      </dsp:nvSpPr>
      <dsp:spPr>
        <a:xfrm>
          <a:off x="3532674" y="1268196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b="1" kern="1200"/>
        </a:p>
      </dsp:txBody>
      <dsp:txXfrm>
        <a:off x="3555524" y="1291046"/>
        <a:ext cx="1182902" cy="734462"/>
      </dsp:txXfrm>
    </dsp:sp>
    <dsp:sp modelId="{DC095745-B110-4EF7-A03E-3B8AA367CDA9}">
      <dsp:nvSpPr>
        <dsp:cNvPr id="0" name=""/>
        <dsp:cNvSpPr/>
      </dsp:nvSpPr>
      <dsp:spPr>
        <a:xfrm>
          <a:off x="3396163" y="2275991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6763B-88EA-4FEB-B008-FA716B57AE76}">
      <dsp:nvSpPr>
        <dsp:cNvPr id="0" name=""/>
        <dsp:cNvSpPr/>
      </dsp:nvSpPr>
      <dsp:spPr>
        <a:xfrm>
          <a:off x="3532674" y="2405677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怪物</a:t>
          </a:r>
          <a:endParaRPr lang="zh-TW" altLang="en-US" sz="2000" kern="1200" dirty="0"/>
        </a:p>
      </dsp:txBody>
      <dsp:txXfrm>
        <a:off x="3555524" y="2428527"/>
        <a:ext cx="1182902" cy="734462"/>
      </dsp:txXfrm>
    </dsp:sp>
    <dsp:sp modelId="{94E5D8F3-EE19-4112-97F3-5585F383E890}">
      <dsp:nvSpPr>
        <dsp:cNvPr id="0" name=""/>
        <dsp:cNvSpPr/>
      </dsp:nvSpPr>
      <dsp:spPr>
        <a:xfrm>
          <a:off x="3396163" y="3413472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665DC-7853-40C3-B7E1-B91CEFA41872}">
      <dsp:nvSpPr>
        <dsp:cNvPr id="0" name=""/>
        <dsp:cNvSpPr/>
      </dsp:nvSpPr>
      <dsp:spPr>
        <a:xfrm>
          <a:off x="3532674" y="3543158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LV1~LV10</a:t>
          </a:r>
          <a:endParaRPr lang="zh-TW" altLang="en-US" sz="2000" kern="1200" dirty="0"/>
        </a:p>
      </dsp:txBody>
      <dsp:txXfrm>
        <a:off x="3555524" y="3566008"/>
        <a:ext cx="1182902" cy="734462"/>
      </dsp:txXfrm>
    </dsp:sp>
    <dsp:sp modelId="{555018DC-943E-46FA-844B-58A43C70E287}">
      <dsp:nvSpPr>
        <dsp:cNvPr id="0" name=""/>
        <dsp:cNvSpPr/>
      </dsp:nvSpPr>
      <dsp:spPr>
        <a:xfrm>
          <a:off x="6399413" y="1138510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28AD5-3084-45B6-AB52-6ABCB36FDCAC}">
      <dsp:nvSpPr>
        <dsp:cNvPr id="0" name=""/>
        <dsp:cNvSpPr/>
      </dsp:nvSpPr>
      <dsp:spPr>
        <a:xfrm>
          <a:off x="6535924" y="1268196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戰鬥系統</a:t>
          </a:r>
          <a:endParaRPr lang="zh-TW" altLang="en-US" sz="2000" kern="1200" dirty="0"/>
        </a:p>
      </dsp:txBody>
      <dsp:txXfrm>
        <a:off x="6558774" y="1291046"/>
        <a:ext cx="1182902" cy="734462"/>
      </dsp:txXfrm>
    </dsp:sp>
    <dsp:sp modelId="{D10801DA-2312-415C-B10E-136EF7013666}">
      <dsp:nvSpPr>
        <dsp:cNvPr id="0" name=""/>
        <dsp:cNvSpPr/>
      </dsp:nvSpPr>
      <dsp:spPr>
        <a:xfrm>
          <a:off x="4897788" y="2275991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A4B53-8EAA-497D-A283-1FD03345C35F}">
      <dsp:nvSpPr>
        <dsp:cNvPr id="0" name=""/>
        <dsp:cNvSpPr/>
      </dsp:nvSpPr>
      <dsp:spPr>
        <a:xfrm>
          <a:off x="5034299" y="2405677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攻擊</a:t>
          </a:r>
          <a:endParaRPr lang="zh-TW" altLang="en-US" sz="2000" kern="1200" dirty="0"/>
        </a:p>
      </dsp:txBody>
      <dsp:txXfrm>
        <a:off x="5057149" y="2428527"/>
        <a:ext cx="1182902" cy="734462"/>
      </dsp:txXfrm>
    </dsp:sp>
    <dsp:sp modelId="{4693786F-7170-4F07-8D62-4015DC9E67A0}">
      <dsp:nvSpPr>
        <dsp:cNvPr id="0" name=""/>
        <dsp:cNvSpPr/>
      </dsp:nvSpPr>
      <dsp:spPr>
        <a:xfrm>
          <a:off x="6399413" y="2275991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0A214-FC9E-4AEE-951F-2DF88A7BB138}">
      <dsp:nvSpPr>
        <dsp:cNvPr id="0" name=""/>
        <dsp:cNvSpPr/>
      </dsp:nvSpPr>
      <dsp:spPr>
        <a:xfrm>
          <a:off x="6535924" y="2405677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喝水</a:t>
          </a:r>
          <a:endParaRPr lang="zh-TW" altLang="en-US" sz="2000" kern="1200" dirty="0"/>
        </a:p>
      </dsp:txBody>
      <dsp:txXfrm>
        <a:off x="6558774" y="2428527"/>
        <a:ext cx="1182902" cy="734462"/>
      </dsp:txXfrm>
    </dsp:sp>
    <dsp:sp modelId="{DBBD3F5A-6C77-4E36-B115-5950345DAAC1}">
      <dsp:nvSpPr>
        <dsp:cNvPr id="0" name=""/>
        <dsp:cNvSpPr/>
      </dsp:nvSpPr>
      <dsp:spPr>
        <a:xfrm>
          <a:off x="6399413" y="3413472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2E502-2E15-4E21-AA90-D5EFAF62937A}">
      <dsp:nvSpPr>
        <dsp:cNvPr id="0" name=""/>
        <dsp:cNvSpPr/>
      </dsp:nvSpPr>
      <dsp:spPr>
        <a:xfrm>
          <a:off x="6535924" y="3543158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6558774" y="3566008"/>
        <a:ext cx="1182902" cy="734462"/>
      </dsp:txXfrm>
    </dsp:sp>
    <dsp:sp modelId="{4E711CF6-81D8-4ED7-9C71-9608AB1BF4F0}">
      <dsp:nvSpPr>
        <dsp:cNvPr id="0" name=""/>
        <dsp:cNvSpPr/>
      </dsp:nvSpPr>
      <dsp:spPr>
        <a:xfrm>
          <a:off x="7901038" y="2275991"/>
          <a:ext cx="1228602" cy="780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BBD29-9D4A-4361-A41C-5772C039CF55}">
      <dsp:nvSpPr>
        <dsp:cNvPr id="0" name=""/>
        <dsp:cNvSpPr/>
      </dsp:nvSpPr>
      <dsp:spPr>
        <a:xfrm>
          <a:off x="8037549" y="2405677"/>
          <a:ext cx="1228602" cy="78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逃跑</a:t>
          </a:r>
          <a:endParaRPr lang="zh-TW" altLang="en-US" sz="2000" kern="1200" dirty="0"/>
        </a:p>
      </dsp:txBody>
      <dsp:txXfrm>
        <a:off x="8060399" y="2428527"/>
        <a:ext cx="1182902" cy="734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475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570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105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870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6859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895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621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213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48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80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32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26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7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56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09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98229-66D0-4345-8EDC-6C0A99D57DEC}" type="datetimeFigureOut">
              <a:rPr lang="zh-TW" altLang="en-US" smtClean="0"/>
              <a:pPr/>
              <a:t>2017/1/15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86717-9BA9-467F-ABE7-8CEB64DD95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10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y-1746119035.iteye.com/blog/2149951" TargetMode="External"/><Relationship Id="rId2" Type="http://schemas.openxmlformats.org/officeDocument/2006/relationships/hyperlink" Target="http://y-1746119035.iteye.com/blog/214737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lipse.org/windowbuilde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067" y="2272187"/>
            <a:ext cx="7766936" cy="1646302"/>
          </a:xfrm>
        </p:spPr>
        <p:txBody>
          <a:bodyPr/>
          <a:lstStyle/>
          <a:p>
            <a:pPr algn="ctr"/>
            <a:r>
              <a:rPr lang="en-US" altLang="zh-TW" dirty="0" smtClean="0"/>
              <a:t>Java</a:t>
            </a:r>
            <a:r>
              <a:rPr lang="zh-TW" altLang="en-US" dirty="0" smtClean="0"/>
              <a:t>期末專案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Java</a:t>
            </a:r>
            <a:r>
              <a:rPr lang="zh-TW" altLang="en-US" dirty="0" smtClean="0"/>
              <a:t>專題讓</a:t>
            </a:r>
            <a:r>
              <a:rPr lang="zh-TW" altLang="en-US" dirty="0"/>
              <a:t>你寫</a:t>
            </a:r>
            <a:r>
              <a:rPr lang="en-US" altLang="zh-TW" dirty="0"/>
              <a:t>Java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09730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00357005</a:t>
            </a:r>
            <a:r>
              <a:rPr lang="zh-TW" altLang="en-US" dirty="0" smtClean="0"/>
              <a:t> 林祖慶</a:t>
            </a:r>
            <a:endParaRPr lang="en-US" altLang="zh-TW" dirty="0" smtClean="0"/>
          </a:p>
          <a:p>
            <a:r>
              <a:rPr lang="en-US" altLang="zh-TW" dirty="0" smtClean="0"/>
              <a:t>00357016</a:t>
            </a:r>
            <a:r>
              <a:rPr lang="zh-TW" altLang="en-US" dirty="0" smtClean="0"/>
              <a:t> 蔣定曄</a:t>
            </a:r>
            <a:endParaRPr lang="en-US" altLang="zh-TW" dirty="0" smtClean="0"/>
          </a:p>
          <a:p>
            <a:r>
              <a:rPr lang="en-US" altLang="zh-TW" dirty="0" smtClean="0"/>
              <a:t>00357046</a:t>
            </a:r>
            <a:r>
              <a:rPr lang="zh-TW" altLang="en-US" dirty="0" smtClean="0"/>
              <a:t> 蕭程駿</a:t>
            </a:r>
            <a:endParaRPr lang="en-US" altLang="zh-TW" dirty="0" smtClean="0"/>
          </a:p>
          <a:p>
            <a:r>
              <a:rPr lang="en-US" altLang="zh-TW" dirty="0" smtClean="0"/>
              <a:t>00357015</a:t>
            </a:r>
            <a:r>
              <a:rPr lang="zh-TW" altLang="en-US" dirty="0" smtClean="0"/>
              <a:t> 黃佳惠</a:t>
            </a:r>
            <a:endParaRPr lang="en-US" altLang="zh-TW" dirty="0" smtClean="0"/>
          </a:p>
          <a:p>
            <a:r>
              <a:rPr lang="en-US" altLang="zh-TW" dirty="0" smtClean="0"/>
              <a:t>00357051</a:t>
            </a:r>
            <a:r>
              <a:rPr lang="zh-TW" altLang="en-US" dirty="0" smtClean="0"/>
              <a:t> 許家瑀</a:t>
            </a:r>
            <a:endParaRPr lang="en-US" altLang="zh-TW" dirty="0" smtClean="0"/>
          </a:p>
          <a:p>
            <a:r>
              <a:rPr lang="en-US" altLang="zh-TW" dirty="0" smtClean="0"/>
              <a:t>00357149</a:t>
            </a:r>
            <a:r>
              <a:rPr lang="zh-TW" altLang="en-US" dirty="0" smtClean="0"/>
              <a:t> 吉天仲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803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287628"/>
            <a:ext cx="8596668" cy="1309352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使用者介面分析</a:t>
            </a:r>
            <a:r>
              <a:rPr lang="en-US" altLang="zh-TW" sz="4400" b="1" dirty="0" smtClean="0"/>
              <a:t>-</a:t>
            </a:r>
            <a:r>
              <a:rPr lang="zh-TW" altLang="en-US" sz="4400" b="1" dirty="0"/>
              <a:t>地圖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2351" t="2685" r="27761" b="7791"/>
          <a:stretch/>
        </p:blipFill>
        <p:spPr>
          <a:xfrm>
            <a:off x="2135876" y="1127707"/>
            <a:ext cx="5679583" cy="5730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287628"/>
            <a:ext cx="8596668" cy="1309352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使用者介面分析</a:t>
            </a:r>
            <a:r>
              <a:rPr lang="en-US" altLang="zh-TW" sz="4400" b="1" dirty="0" smtClean="0"/>
              <a:t>-</a:t>
            </a:r>
            <a:r>
              <a:rPr lang="zh-TW" altLang="en-US" sz="4400" b="1" dirty="0" smtClean="0"/>
              <a:t>地圖</a:t>
            </a:r>
            <a:r>
              <a:rPr lang="en-US" altLang="zh-TW" sz="4400" b="1" dirty="0" smtClean="0"/>
              <a:t>(</a:t>
            </a:r>
            <a:r>
              <a:rPr lang="zh-TW" altLang="en-US" sz="4400" b="1" dirty="0" smtClean="0"/>
              <a:t>轉換</a:t>
            </a:r>
            <a:r>
              <a:rPr lang="en-US" altLang="zh-TW" sz="4400" b="1" dirty="0" smtClean="0"/>
              <a:t>)</a:t>
            </a:r>
            <a:endParaRPr lang="zh-TW" altLang="en-US" sz="44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2253" t="3125" r="27365" b="7615"/>
          <a:stretch/>
        </p:blipFill>
        <p:spPr>
          <a:xfrm>
            <a:off x="2238907" y="1167726"/>
            <a:ext cx="5473521" cy="54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8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4808" y="171189"/>
            <a:ext cx="8596668" cy="730685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400" b="1" dirty="0" smtClean="0"/>
              <a:t>使用者介面分析</a:t>
            </a:r>
            <a:r>
              <a:rPr lang="en-US" altLang="zh-TW" sz="4400" b="1" dirty="0" smtClean="0"/>
              <a:t>-</a:t>
            </a:r>
            <a:r>
              <a:rPr lang="zh-TW" altLang="en-US" sz="4400" b="1" dirty="0" smtClean="0"/>
              <a:t>戰鬥介面</a:t>
            </a:r>
            <a:endParaRPr lang="zh-TW" altLang="en-US" sz="44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07" y="1020574"/>
            <a:ext cx="7567316" cy="583742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9002332" y="5551781"/>
            <a:ext cx="3189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點選攻擊，會顯示問題</a:t>
            </a:r>
            <a:endParaRPr lang="zh-TW" altLang="en-US" sz="2400" b="1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7366715" y="5755100"/>
            <a:ext cx="1635617" cy="275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6020818" y="5615952"/>
            <a:ext cx="1232453" cy="2782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5813" y="246345"/>
            <a:ext cx="8596668" cy="693107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b="1" dirty="0"/>
              <a:t>使用者介面分析</a:t>
            </a:r>
            <a:r>
              <a:rPr lang="en-US" altLang="zh-TW" sz="4000" b="1" dirty="0"/>
              <a:t>-</a:t>
            </a:r>
            <a:r>
              <a:rPr lang="zh-TW" altLang="en-US" sz="4000" b="1" dirty="0" smtClean="0"/>
              <a:t>問題介面</a:t>
            </a:r>
            <a:endParaRPr lang="zh-TW" altLang="en-US" sz="4000" b="1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808" y="1001916"/>
            <a:ext cx="7547673" cy="5856084"/>
          </a:xfrm>
        </p:spPr>
      </p:pic>
    </p:spTree>
    <p:extLst>
      <p:ext uri="{BB962C8B-B14F-4D97-AF65-F5344CB8AC3E}">
        <p14:creationId xmlns:p14="http://schemas.microsoft.com/office/powerpoint/2010/main" val="93875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5813" y="246345"/>
            <a:ext cx="8596668" cy="693107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b="1" dirty="0"/>
              <a:t>使用者介面</a:t>
            </a:r>
            <a:r>
              <a:rPr lang="zh-TW" altLang="en-US" sz="4000" b="1" dirty="0" smtClean="0"/>
              <a:t>分析</a:t>
            </a:r>
            <a:r>
              <a:rPr lang="en-US" altLang="zh-TW" sz="4000" b="1" dirty="0" smtClean="0"/>
              <a:t>-</a:t>
            </a:r>
            <a:r>
              <a:rPr lang="zh-TW" altLang="en-US" sz="4000" b="1" dirty="0" smtClean="0"/>
              <a:t>攻擊</a:t>
            </a:r>
            <a:endParaRPr lang="zh-TW" altLang="en-US" sz="40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8860488" y="5248406"/>
            <a:ext cx="296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回答問題正確後可選擇攻擊招式</a:t>
            </a:r>
            <a:endParaRPr lang="zh-TW" altLang="en-US" sz="24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81" y="1066403"/>
            <a:ext cx="7326507" cy="5608670"/>
          </a:xfrm>
        </p:spPr>
      </p:pic>
    </p:spTree>
    <p:extLst>
      <p:ext uri="{BB962C8B-B14F-4D97-AF65-F5344CB8AC3E}">
        <p14:creationId xmlns:p14="http://schemas.microsoft.com/office/powerpoint/2010/main" val="33433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0379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使用者介面分析</a:t>
            </a:r>
            <a:r>
              <a:rPr lang="en-US" altLang="zh-TW" sz="4400" b="1" dirty="0" smtClean="0"/>
              <a:t>-</a:t>
            </a:r>
            <a:r>
              <a:rPr lang="zh-TW" altLang="en-US" sz="4400" b="1" dirty="0" smtClean="0"/>
              <a:t>戰鬥介面</a:t>
            </a:r>
            <a:r>
              <a:rPr lang="en-US" altLang="zh-TW" sz="4400" b="1" dirty="0" smtClean="0"/>
              <a:t>(</a:t>
            </a:r>
            <a:r>
              <a:rPr lang="zh-TW" altLang="en-US" sz="4400" b="1" dirty="0" smtClean="0"/>
              <a:t>結束</a:t>
            </a:r>
            <a:r>
              <a:rPr lang="en-US" altLang="zh-TW" sz="4400" b="1" dirty="0" smtClean="0"/>
              <a:t>)—</a:t>
            </a:r>
            <a:r>
              <a:rPr lang="zh-TW" altLang="en-US" sz="4400" b="1" dirty="0" smtClean="0"/>
              <a:t>贏</a:t>
            </a:r>
            <a:endParaRPr lang="zh-TW" altLang="en-US" sz="44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0172" t="2773" r="30237" b="7439"/>
          <a:stretch/>
        </p:blipFill>
        <p:spPr>
          <a:xfrm>
            <a:off x="2442757" y="1374867"/>
            <a:ext cx="5181535" cy="527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853032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400" b="1" dirty="0" smtClean="0"/>
              <a:t>使用者介面分析</a:t>
            </a:r>
            <a:r>
              <a:rPr lang="en-US" altLang="zh-TW" sz="4400" b="1" dirty="0" smtClean="0"/>
              <a:t>-</a:t>
            </a:r>
            <a:r>
              <a:rPr lang="zh-TW" altLang="en-US" sz="4400" b="1" dirty="0" smtClean="0"/>
              <a:t>戰鬥介面</a:t>
            </a:r>
            <a:r>
              <a:rPr lang="en-US" altLang="zh-TW" sz="4400" b="1" dirty="0" smtClean="0"/>
              <a:t>(</a:t>
            </a:r>
            <a:r>
              <a:rPr lang="zh-TW" altLang="en-US" sz="4400" b="1" dirty="0" smtClean="0"/>
              <a:t>結束</a:t>
            </a:r>
            <a:r>
              <a:rPr lang="en-US" altLang="zh-TW" sz="4400" b="1" dirty="0" smtClean="0"/>
              <a:t>)—</a:t>
            </a:r>
            <a:r>
              <a:rPr lang="zh-TW" altLang="en-US" sz="4400" b="1" dirty="0" smtClean="0"/>
              <a:t>輸</a:t>
            </a:r>
            <a:endParaRPr lang="zh-TW" altLang="en-US" sz="4400" b="1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75" t="5006" r="27729" b="5279"/>
          <a:stretch/>
        </p:blipFill>
        <p:spPr>
          <a:xfrm>
            <a:off x="2478231" y="1577460"/>
            <a:ext cx="4994874" cy="5049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rgbClr val="90C226"/>
                </a:solidFill>
              </a:rPr>
              <a:t>地圖建造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072" t="40424" r="41699" b="40455"/>
          <a:stretch/>
        </p:blipFill>
        <p:spPr>
          <a:xfrm>
            <a:off x="2943618" y="2316787"/>
            <a:ext cx="4399470" cy="222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8471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地圖建造</a:t>
            </a:r>
            <a:endParaRPr lang="zh-TW" altLang="en-US" sz="44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84" t="7257" r="17554" b="3429"/>
          <a:stretch/>
        </p:blipFill>
        <p:spPr>
          <a:xfrm>
            <a:off x="1462781" y="1315233"/>
            <a:ext cx="7811221" cy="54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8471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地圖建造</a:t>
            </a:r>
            <a:endParaRPr lang="zh-TW" altLang="en-US" sz="44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0572" t="6998" r="17467" b="3214"/>
          <a:stretch/>
        </p:blipFill>
        <p:spPr>
          <a:xfrm>
            <a:off x="1493107" y="1399599"/>
            <a:ext cx="7780896" cy="545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6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zh-TW" sz="4400" b="1" dirty="0" smtClean="0"/>
              <a:t>系統</a:t>
            </a:r>
            <a:r>
              <a:rPr lang="zh-TW" altLang="en-US" sz="4400" b="1" dirty="0" smtClean="0"/>
              <a:t>概述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altLang="zh-TW" sz="16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	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本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專案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為一個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RPG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遊戲，藉由在遊戲中不斷的闖關，學習到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JAVA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的相關知識。</a:t>
            </a:r>
            <a:endParaRPr lang="en-US" altLang="zh-TW" sz="2400" b="1" dirty="0" smtClean="0">
              <a:solidFill>
                <a:schemeClr val="tx1"/>
              </a:solidFill>
              <a:latin typeface="+mn-ea"/>
            </a:endParaRPr>
          </a:p>
          <a:p>
            <a:pPr algn="ctr">
              <a:buNone/>
            </a:pPr>
            <a:endParaRPr lang="en-US" altLang="zh-TW" sz="2400" b="1" dirty="0" smtClean="0">
              <a:solidFill>
                <a:schemeClr val="tx1"/>
              </a:solidFill>
              <a:latin typeface="+mn-ea"/>
            </a:endParaRPr>
          </a:p>
          <a:p>
            <a:pPr algn="ctr">
              <a:buNone/>
            </a:pP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為了增加趣味性，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開發人員設計了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玩家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與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怪物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之間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的等級制度，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藉由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不斷的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挑戰不斷的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升等，碰上的怪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(JAVA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的問題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也會愈來愈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強呦</a:t>
            </a:r>
            <a:r>
              <a:rPr lang="zh-TW" altLang="zh-TW" sz="2400" b="1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且在特定等級，將會有強大的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BOSS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等你來挑戰，你還在等什麼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?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快來跟我們一起冒險吧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!</a:t>
            </a:r>
          </a:p>
          <a:p>
            <a:pPr algn="ctr">
              <a:buNone/>
            </a:pPr>
            <a:endParaRPr lang="en-US" altLang="zh-TW" sz="2400" b="1" dirty="0" smtClean="0">
              <a:solidFill>
                <a:schemeClr val="tx1"/>
              </a:solidFill>
              <a:latin typeface="+mn-ea"/>
            </a:endParaRPr>
          </a:p>
          <a:p>
            <a:pPr>
              <a:buNone/>
            </a:pPr>
            <a:endParaRPr lang="en-US" altLang="zh-TW" sz="1600" b="1" dirty="0" smtClean="0"/>
          </a:p>
          <a:p>
            <a:endParaRPr lang="en-US" altLang="zh-TW" dirty="0" smtClean="0"/>
          </a:p>
          <a:p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分工</a:t>
            </a:r>
            <a:r>
              <a:rPr lang="en-US" altLang="zh-TW" sz="4400" b="1" dirty="0" smtClean="0"/>
              <a:t>(</a:t>
            </a:r>
            <a:r>
              <a:rPr lang="zh-TW" altLang="en-US" sz="4400" b="1" dirty="0"/>
              <a:t>原</a:t>
            </a:r>
            <a:r>
              <a:rPr lang="en-US" altLang="zh-TW" sz="4400" b="1" dirty="0" smtClean="0"/>
              <a:t>)</a:t>
            </a:r>
            <a:endParaRPr lang="zh-TW" altLang="en-US" sz="4400" b="1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879768"/>
              </p:ext>
            </p:extLst>
          </p:nvPr>
        </p:nvGraphicFramePr>
        <p:xfrm>
          <a:off x="649705" y="2166351"/>
          <a:ext cx="8624469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9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項目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工作內容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人員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664">
                <a:tc>
                  <a:txBody>
                    <a:bodyPr/>
                    <a:lstStyle/>
                    <a:p>
                      <a:pPr algn="ctr"/>
                      <a:endParaRPr lang="en-US" altLang="zh-TW" sz="20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主角系統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建立角色</a:t>
                      </a:r>
                      <a:r>
                        <a:rPr lang="zh-TW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</a:t>
                      </a:r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、等級、</a:t>
                      </a:r>
                      <a:r>
                        <a:rPr lang="zh-TW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選擇職業</a:t>
                      </a:r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TW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心情指數</a:t>
                      </a:r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TW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肝指數</a:t>
                      </a:r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TW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攻擊力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林祖慶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怪物系統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建立各式怪物</a:t>
                      </a:r>
                      <a:r>
                        <a:rPr lang="zh-TW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</a:t>
                      </a:r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TW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等級</a:t>
                      </a:r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TW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血量</a:t>
                      </a:r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TW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攻擊</a:t>
                      </a:r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力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許家瑀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戰鬥系統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出現、</a:t>
                      </a:r>
                      <a:r>
                        <a:rPr lang="zh-TW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攻擊</a:t>
                      </a:r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行為、</a:t>
                      </a:r>
                      <a:r>
                        <a:rPr lang="zh-TW" altLang="zh-TW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逃跑</a:t>
                      </a:r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、補血</a:t>
                      </a:r>
                      <a:endParaRPr lang="zh-TW" altLang="zh-TW" sz="2000" kern="120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蔣定曄、蕭程駿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背包系統、藥水系統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主角背包、藥水種類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黃佳惠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問題系統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建立各種</a:t>
                      </a:r>
                      <a:r>
                        <a:rPr lang="en-US" altLang="zh-TW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JAVA</a:t>
                      </a:r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問題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吉天仲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8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實際分工</a:t>
            </a:r>
            <a:endParaRPr lang="zh-TW" altLang="en-US" sz="4400" b="1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628284"/>
              </p:ext>
            </p:extLst>
          </p:nvPr>
        </p:nvGraphicFramePr>
        <p:xfrm>
          <a:off x="1979113" y="1930400"/>
          <a:ext cx="6975549" cy="407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9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9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工作內容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人員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664">
                <a:tc>
                  <a:txBody>
                    <a:bodyPr/>
                    <a:lstStyle/>
                    <a:p>
                      <a:pPr algn="ctr"/>
                      <a:endParaRPr lang="en-US" altLang="zh-TW" sz="2000" kern="120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初步整合、音效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林祖慶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問題集彙整、遊戲勝利及失敗畫面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許家瑀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地圖介面</a:t>
                      </a:r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、總整合</a:t>
                      </a:r>
                      <a:endParaRPr lang="zh-TW" altLang="zh-TW" sz="2000" kern="120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黃佳惠</a:t>
                      </a:r>
                    </a:p>
                    <a:p>
                      <a:pPr algn="ctr"/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7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地圖介面</a:t>
                      </a:r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、修圖、地圖繪製</a:t>
                      </a:r>
                      <a:endParaRPr lang="zh-TW" altLang="zh-TW" sz="2000" kern="120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吉天仲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465718"/>
                  </a:ext>
                </a:extLst>
              </a:tr>
              <a:tr h="3689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戰鬥畫面及問題介面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蕭程駿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遊戲開始畫面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蔣定曄</a:t>
                      </a:r>
                      <a:endParaRPr lang="zh-TW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09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841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遭遇</a:t>
            </a:r>
            <a:r>
              <a:rPr lang="zh-TW" altLang="en-US" sz="4400" b="1" dirty="0" smtClean="0"/>
              <a:t>問題與解決辦法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91014"/>
            <a:ext cx="8596668" cy="4784941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參考</a:t>
            </a:r>
            <a:r>
              <a:rPr lang="zh-TW" altLang="en-US" sz="24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地圖創建的資料來源，每次創建都只能重新創建地圖，如果想要修改任何一個地方都得重新畫地圖。</a:t>
            </a:r>
            <a:endParaRPr lang="en-US" altLang="zh-TW" sz="2400" b="1" dirty="0" smtClean="0">
              <a:solidFill>
                <a:schemeClr val="tx1"/>
              </a:solidFill>
              <a:latin typeface="+mn-ea"/>
            </a:endParaRPr>
          </a:p>
          <a:p>
            <a:endParaRPr lang="en-US" altLang="zh-TW" sz="24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SOL.</a:t>
            </a: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tx1"/>
                </a:solidFill>
                <a:latin typeface="+mn-ea"/>
              </a:rPr>
              <a:t>    </a:t>
            </a:r>
            <a:r>
              <a:rPr lang="zh-TW" altLang="en-US" sz="2400" dirty="0" smtClean="0">
                <a:solidFill>
                  <a:schemeClr val="tx1"/>
                </a:solidFill>
                <a:latin typeface="+mn-ea"/>
              </a:rPr>
              <a:t>加上讀檔，繪製出地圖，就可以再繼續上次畫的地圖修改。</a:t>
            </a:r>
            <a:endParaRPr lang="en-US" altLang="zh-TW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132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841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遭遇</a:t>
            </a:r>
            <a:r>
              <a:rPr lang="zh-TW" altLang="en-US" sz="4400" b="1" dirty="0" smtClean="0"/>
              <a:t>問題與解決辦法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91014"/>
            <a:ext cx="8596668" cy="4784941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地圖進入黑洞後的切換地圖畫面無法連貫</a:t>
            </a:r>
            <a:endParaRPr lang="en-US" altLang="zh-TW" sz="2400" b="1" dirty="0" smtClean="0">
              <a:solidFill>
                <a:schemeClr val="tx1"/>
              </a:solidFill>
              <a:latin typeface="+mn-ea"/>
            </a:endParaRPr>
          </a:p>
          <a:p>
            <a:endParaRPr lang="en-US" altLang="zh-TW" sz="24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SOL.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tx1"/>
                </a:solidFill>
              </a:rPr>
              <a:t>	</a:t>
            </a:r>
            <a:r>
              <a:rPr lang="zh-TW" altLang="en-US" sz="2400" dirty="0">
                <a:solidFill>
                  <a:schemeClr val="tx1"/>
                </a:solidFill>
              </a:rPr>
              <a:t>改成繪製一個大地圖，分割成許多區塊，每個區塊代表</a:t>
            </a:r>
            <a:r>
              <a:rPr lang="zh-TW" altLang="en-US" sz="2400" dirty="0" smtClean="0">
                <a:solidFill>
                  <a:schemeClr val="tx1"/>
                </a:solidFill>
              </a:rPr>
              <a:t>一個</a:t>
            </a: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r>
              <a:rPr lang="zh-TW" altLang="en-US" sz="2400" dirty="0" smtClean="0">
                <a:solidFill>
                  <a:schemeClr val="tx1"/>
                </a:solidFill>
              </a:rPr>
              <a:t>地圖，來呈現</a:t>
            </a:r>
            <a:r>
              <a:rPr lang="zh-TW" altLang="en-US" sz="2400" dirty="0">
                <a:solidFill>
                  <a:schemeClr val="tx1"/>
                </a:solidFill>
              </a:rPr>
              <a:t>連貫性。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841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遭遇問題與解決辦法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91014"/>
            <a:ext cx="8596668" cy="4784941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</a:rPr>
              <a:t>經驗條有點問題 我現在得到多少經驗 之後不會顯示在經驗條上面 經驗條永遠從頭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計算</a:t>
            </a:r>
            <a:endParaRPr lang="en-US" altLang="zh-TW" sz="2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400" b="1" dirty="0"/>
          </a:p>
          <a:p>
            <a:r>
              <a:rPr lang="en-US" altLang="zh-TW" sz="2400" b="1" dirty="0" smtClean="0"/>
              <a:t>SOL.</a:t>
            </a:r>
          </a:p>
          <a:p>
            <a:pPr marL="0" indent="0">
              <a:buNone/>
            </a:pPr>
            <a:r>
              <a:rPr lang="en-US" altLang="zh-TW" sz="2400" b="1" dirty="0">
                <a:solidFill>
                  <a:schemeClr val="tx1"/>
                </a:solidFill>
              </a:rPr>
              <a:t> 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   </a:t>
            </a:r>
            <a:r>
              <a:rPr lang="en-US" altLang="zh-TW" sz="2400" dirty="0" err="1">
                <a:solidFill>
                  <a:schemeClr val="tx1"/>
                </a:solidFill>
              </a:rPr>
              <a:t>remainingPlayerHP</a:t>
            </a:r>
            <a:r>
              <a:rPr lang="en-US" altLang="zh-TW" sz="2400" dirty="0">
                <a:solidFill>
                  <a:schemeClr val="tx1"/>
                </a:solidFill>
              </a:rPr>
              <a:t> = (</a:t>
            </a:r>
            <a:r>
              <a:rPr lang="en-US" altLang="zh-TW" sz="2400" dirty="0" err="1">
                <a:solidFill>
                  <a:schemeClr val="tx1"/>
                </a:solidFill>
              </a:rPr>
              <a:t>int</a:t>
            </a:r>
            <a:r>
              <a:rPr lang="en-US" altLang="zh-TW" sz="2400" dirty="0">
                <a:solidFill>
                  <a:schemeClr val="tx1"/>
                </a:solidFill>
              </a:rPr>
              <a:t>) (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hpAndExpMaxLength</a:t>
            </a:r>
            <a:r>
              <a:rPr lang="en-US" altLang="zh-TW" sz="2400" dirty="0" smtClean="0">
                <a:solidFill>
                  <a:schemeClr val="tx1"/>
                </a:solidFill>
              </a:rPr>
              <a:t> *      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</a:rPr>
              <a:t>  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player.getHP</a:t>
            </a:r>
            <a:r>
              <a:rPr lang="en-US" altLang="zh-TW" sz="2400" dirty="0">
                <a:solidFill>
                  <a:schemeClr val="tx1"/>
                </a:solidFill>
              </a:rPr>
              <a:t>() / </a:t>
            </a:r>
            <a:r>
              <a:rPr lang="en-US" altLang="zh-TW" sz="2400" dirty="0" err="1">
                <a:solidFill>
                  <a:schemeClr val="tx1"/>
                </a:solidFill>
              </a:rPr>
              <a:t>player.getMAX_HP</a:t>
            </a:r>
            <a:r>
              <a:rPr lang="en-US" altLang="zh-TW" sz="2400" dirty="0" smtClean="0">
                <a:solidFill>
                  <a:schemeClr val="tx1"/>
                </a:solidFill>
              </a:rPr>
              <a:t>());</a:t>
            </a:r>
          </a:p>
          <a:p>
            <a:pPr marL="0" indent="0">
              <a:buNone/>
            </a:pP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→</a:t>
            </a:r>
            <a:r>
              <a:rPr lang="zh-TW" altLang="en-US" sz="2400" dirty="0" smtClean="0">
                <a:solidFill>
                  <a:schemeClr val="tx1"/>
                </a:solidFill>
              </a:rPr>
              <a:t>因為</a:t>
            </a:r>
            <a:r>
              <a:rPr lang="zh-TW" altLang="en-US" sz="2400" dirty="0">
                <a:solidFill>
                  <a:schemeClr val="tx1"/>
                </a:solidFill>
              </a:rPr>
              <a:t>原本沒有先乘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hpAndExpMaxLength</a:t>
            </a:r>
            <a:r>
              <a:rPr lang="zh-TW" altLang="en-US" sz="2400" dirty="0" smtClean="0">
                <a:solidFill>
                  <a:schemeClr val="tx1"/>
                </a:solidFill>
              </a:rPr>
              <a:t>，</a:t>
            </a:r>
            <a:r>
              <a:rPr lang="zh-TW" altLang="en-US" sz="2400" dirty="0">
                <a:solidFill>
                  <a:schemeClr val="tx1"/>
                </a:solidFill>
              </a:rPr>
              <a:t>導致除完為</a:t>
            </a:r>
            <a:r>
              <a:rPr lang="en-US" altLang="zh-TW" sz="2400" dirty="0">
                <a:solidFill>
                  <a:schemeClr val="tx1"/>
                </a:solidFill>
              </a:rPr>
              <a:t>0 </a:t>
            </a:r>
            <a:r>
              <a:rPr lang="zh-TW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remainingPlayerHP</a:t>
            </a:r>
            <a:r>
              <a:rPr lang="en-US" altLang="zh-TW" sz="2400" dirty="0" smtClean="0">
                <a:solidFill>
                  <a:schemeClr val="tx1"/>
                </a:solidFill>
              </a:rPr>
              <a:t>=0</a:t>
            </a:r>
            <a:r>
              <a:rPr lang="zh-TW" altLang="en-US" sz="2400" dirty="0" smtClean="0">
                <a:solidFill>
                  <a:schemeClr val="tx1"/>
                </a:solidFill>
              </a:rPr>
              <a:t>，就</a:t>
            </a:r>
            <a:r>
              <a:rPr lang="zh-TW" altLang="en-US" sz="2400" dirty="0">
                <a:solidFill>
                  <a:schemeClr val="tx1"/>
                </a:solidFill>
              </a:rPr>
              <a:t>不會</a:t>
            </a:r>
            <a:r>
              <a:rPr lang="zh-TW" altLang="en-US" sz="2400" dirty="0" smtClean="0">
                <a:solidFill>
                  <a:schemeClr val="tx1"/>
                </a:solidFill>
              </a:rPr>
              <a:t>顯示</a:t>
            </a:r>
            <a:r>
              <a:rPr lang="zh-TW" altLang="en-US" sz="2400" dirty="0">
                <a:solidFill>
                  <a:schemeClr val="tx1"/>
                </a:solidFill>
              </a:rPr>
              <a:t>血</a:t>
            </a:r>
            <a:r>
              <a:rPr lang="zh-TW" altLang="en-US" sz="2400" dirty="0" smtClean="0">
                <a:solidFill>
                  <a:schemeClr val="tx1"/>
                </a:solidFill>
              </a:rPr>
              <a:t>條</a:t>
            </a:r>
            <a:r>
              <a:rPr lang="zh-TW" altLang="en-US" sz="2400" dirty="0">
                <a:solidFill>
                  <a:schemeClr val="tx1"/>
                </a:solidFill>
              </a:rPr>
              <a:t>跟經驗</a:t>
            </a:r>
            <a:r>
              <a:rPr lang="zh-TW" altLang="en-US" sz="2400" dirty="0" smtClean="0">
                <a:solidFill>
                  <a:schemeClr val="tx1"/>
                </a:solidFill>
              </a:rPr>
              <a:t>條。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400" b="1" dirty="0">
                <a:solidFill>
                  <a:schemeClr val="tx1"/>
                </a:solidFill>
              </a:rPr>
              <a:t>	</a:t>
            </a:r>
            <a:r>
              <a:rPr lang="zh-TW" altLang="en-US" sz="2400" dirty="0">
                <a:solidFill>
                  <a:schemeClr val="tx1"/>
                </a:solidFill>
              </a:rPr>
              <a:t>改成先</a:t>
            </a:r>
            <a:r>
              <a:rPr lang="zh-TW" altLang="en-US" sz="2400" dirty="0" smtClean="0">
                <a:solidFill>
                  <a:schemeClr val="tx1"/>
                </a:solidFill>
              </a:rPr>
              <a:t>乘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hpAndExpMaxLength</a:t>
            </a:r>
            <a:r>
              <a:rPr lang="zh-TW" altLang="en-US" sz="2400" dirty="0" smtClean="0">
                <a:solidFill>
                  <a:schemeClr val="tx1"/>
                </a:solidFill>
              </a:rPr>
              <a:t>在除</a:t>
            </a:r>
            <a:r>
              <a:rPr lang="en-US" altLang="zh-TW" sz="2400" dirty="0" err="1">
                <a:solidFill>
                  <a:schemeClr val="tx1"/>
                </a:solidFill>
              </a:rPr>
              <a:t>player.getMAX_HP</a:t>
            </a:r>
            <a:r>
              <a:rPr lang="en-US" altLang="zh-TW" sz="2400" dirty="0">
                <a:solidFill>
                  <a:schemeClr val="tx1"/>
                </a:solidFill>
              </a:rPr>
              <a:t>()</a:t>
            </a:r>
            <a:r>
              <a:rPr lang="zh-TW" altLang="en-US" sz="2400" dirty="0" smtClean="0">
                <a:solidFill>
                  <a:schemeClr val="tx1"/>
                </a:solidFill>
              </a:rPr>
              <a:t>就不</a:t>
            </a: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r>
              <a:rPr lang="zh-TW" altLang="en-US" sz="2400" dirty="0" smtClean="0">
                <a:solidFill>
                  <a:schemeClr val="tx1"/>
                </a:solidFill>
              </a:rPr>
              <a:t>會</a:t>
            </a:r>
            <a:r>
              <a:rPr lang="zh-TW" altLang="en-US" sz="2400" dirty="0">
                <a:solidFill>
                  <a:schemeClr val="tx1"/>
                </a:solidFill>
              </a:rPr>
              <a:t>除完變成</a:t>
            </a:r>
            <a:r>
              <a:rPr lang="en-US" altLang="zh-TW" sz="2400" dirty="0">
                <a:solidFill>
                  <a:schemeClr val="tx1"/>
                </a:solidFill>
              </a:rPr>
              <a:t>0</a:t>
            </a:r>
            <a:endParaRPr lang="en-US" altLang="zh-TW" sz="2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325630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841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遭遇問題與解決辦法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91015"/>
            <a:ext cx="8596668" cy="4350348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</a:rPr>
              <a:t>一開始沒有設定要打完</a:t>
            </a:r>
            <a:r>
              <a:rPr lang="en-US" altLang="zh-TW" sz="2400" b="1" dirty="0">
                <a:solidFill>
                  <a:schemeClr val="tx1"/>
                </a:solidFill>
              </a:rPr>
              <a:t>boss</a:t>
            </a:r>
            <a:r>
              <a:rPr lang="zh-TW" altLang="en-US" sz="2400" b="1" dirty="0">
                <a:solidFill>
                  <a:schemeClr val="tx1"/>
                </a:solidFill>
              </a:rPr>
              <a:t>才可以進入下個關卡，且</a:t>
            </a:r>
            <a:r>
              <a:rPr lang="en-US" altLang="zh-TW" sz="2400" b="1" dirty="0">
                <a:solidFill>
                  <a:schemeClr val="tx1"/>
                </a:solidFill>
              </a:rPr>
              <a:t>boss</a:t>
            </a:r>
            <a:r>
              <a:rPr lang="zh-TW" altLang="en-US" sz="2400" b="1" dirty="0">
                <a:solidFill>
                  <a:schemeClr val="tx1"/>
                </a:solidFill>
              </a:rPr>
              <a:t>會持續出現。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endParaRPr lang="en-US" altLang="zh-TW" sz="24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SOL.</a:t>
            </a:r>
          </a:p>
          <a:p>
            <a:pPr marL="0" lvl="1" indent="0">
              <a:buNone/>
            </a:pP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r>
              <a:rPr lang="zh-TW" altLang="en-US" sz="2400" dirty="0" smtClean="0">
                <a:solidFill>
                  <a:schemeClr val="tx1"/>
                </a:solidFill>
              </a:rPr>
              <a:t>將</a:t>
            </a:r>
            <a:r>
              <a:rPr lang="en-US" altLang="zh-TW" sz="2400" dirty="0">
                <a:solidFill>
                  <a:schemeClr val="tx1"/>
                </a:solidFill>
              </a:rPr>
              <a:t>BOSS</a:t>
            </a:r>
            <a:r>
              <a:rPr lang="zh-TW" altLang="en-US" sz="2400" dirty="0">
                <a:solidFill>
                  <a:schemeClr val="tx1"/>
                </a:solidFill>
              </a:rPr>
              <a:t>的圖案清空，實現當戰鬥結束後，</a:t>
            </a:r>
            <a:r>
              <a:rPr lang="en-US" altLang="zh-TW" sz="2400" dirty="0">
                <a:solidFill>
                  <a:schemeClr val="tx1"/>
                </a:solidFill>
              </a:rPr>
              <a:t>BOSS</a:t>
            </a:r>
            <a:r>
              <a:rPr lang="zh-TW" altLang="en-US" sz="2400" dirty="0">
                <a:solidFill>
                  <a:schemeClr val="tx1"/>
                </a:solidFill>
              </a:rPr>
              <a:t>消失。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r>
              <a:rPr lang="zh-TW" altLang="en-US" sz="2400" dirty="0" smtClean="0">
                <a:solidFill>
                  <a:schemeClr val="tx1"/>
                </a:solidFill>
              </a:rPr>
              <a:t>判斷</a:t>
            </a:r>
            <a:r>
              <a:rPr lang="zh-TW" altLang="en-US" sz="2400" dirty="0">
                <a:solidFill>
                  <a:schemeClr val="tx1"/>
                </a:solidFill>
              </a:rPr>
              <a:t>只有</a:t>
            </a:r>
            <a:r>
              <a:rPr lang="en-US" altLang="zh-TW" sz="2400" dirty="0">
                <a:solidFill>
                  <a:schemeClr val="tx1"/>
                </a:solidFill>
              </a:rPr>
              <a:t>BOSS</a:t>
            </a:r>
            <a:r>
              <a:rPr lang="zh-TW" altLang="en-US" sz="2400" dirty="0">
                <a:solidFill>
                  <a:schemeClr val="tx1"/>
                </a:solidFill>
              </a:rPr>
              <a:t>關卡的黑洞，如果還沒打完</a:t>
            </a:r>
            <a:r>
              <a:rPr lang="en-US" altLang="zh-TW" sz="2400" dirty="0">
                <a:solidFill>
                  <a:schemeClr val="tx1"/>
                </a:solidFill>
              </a:rPr>
              <a:t>boss</a:t>
            </a:r>
            <a:r>
              <a:rPr lang="zh-TW" altLang="en-US" sz="2400" dirty="0">
                <a:solidFill>
                  <a:schemeClr val="tx1"/>
                </a:solidFill>
              </a:rPr>
              <a:t>就無法進入</a:t>
            </a:r>
            <a:r>
              <a:rPr lang="zh-TW" altLang="en-US" sz="2400" dirty="0" smtClean="0">
                <a:solidFill>
                  <a:schemeClr val="tx1"/>
                </a:solidFill>
              </a:rPr>
              <a:t>下</a:t>
            </a: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r>
              <a:rPr lang="zh-TW" altLang="en-US" sz="2400" dirty="0" smtClean="0">
                <a:solidFill>
                  <a:schemeClr val="tx1"/>
                </a:solidFill>
              </a:rPr>
              <a:t>個</a:t>
            </a:r>
            <a:r>
              <a:rPr lang="zh-TW" altLang="en-US" sz="2400" dirty="0">
                <a:solidFill>
                  <a:schemeClr val="tx1"/>
                </a:solidFill>
              </a:rPr>
              <a:t>地圖，並跳出警告訊息一次。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2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841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遭遇問題與解決辦法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91015"/>
            <a:ext cx="8596668" cy="4350348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</a:rPr>
              <a:t>每個地圖只會遇到自己地圖</a:t>
            </a:r>
            <a:r>
              <a:rPr lang="en-US" altLang="zh-TW" sz="2400" b="1" dirty="0">
                <a:solidFill>
                  <a:schemeClr val="tx1"/>
                </a:solidFill>
              </a:rPr>
              <a:t>level</a:t>
            </a:r>
            <a:r>
              <a:rPr lang="zh-TW" altLang="en-US" sz="2400" b="1" dirty="0">
                <a:solidFill>
                  <a:schemeClr val="tx1"/>
                </a:solidFill>
              </a:rPr>
              <a:t>的怪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endParaRPr lang="en-US" altLang="zh-TW" sz="2400" b="1" dirty="0" smtClean="0">
              <a:solidFill>
                <a:schemeClr val="tx1"/>
              </a:solidFill>
            </a:endParaRPr>
          </a:p>
          <a:p>
            <a:r>
              <a:rPr lang="en-US" altLang="zh-TW" sz="2400" b="1" dirty="0" smtClean="0">
                <a:solidFill>
                  <a:schemeClr val="tx1"/>
                </a:solidFill>
              </a:rPr>
              <a:t>SOL.</a:t>
            </a:r>
          </a:p>
          <a:p>
            <a:pPr marL="0" lvl="1" indent="0">
              <a:buNone/>
            </a:pPr>
            <a:r>
              <a:rPr lang="en-US" altLang="zh-TW" sz="2400" b="1" dirty="0">
                <a:solidFill>
                  <a:schemeClr val="tx1"/>
                </a:solidFill>
              </a:rPr>
              <a:t>	</a:t>
            </a:r>
            <a:r>
              <a:rPr lang="en-US" altLang="zh-TW" sz="2400" dirty="0">
                <a:solidFill>
                  <a:schemeClr val="tx1"/>
                </a:solidFill>
              </a:rPr>
              <a:t>Double d = </a:t>
            </a:r>
            <a:r>
              <a:rPr lang="en-US" altLang="zh-TW" sz="2400" dirty="0" err="1">
                <a:solidFill>
                  <a:schemeClr val="tx1"/>
                </a:solidFill>
              </a:rPr>
              <a:t>Math.sqrt</a:t>
            </a:r>
            <a:r>
              <a:rPr lang="en-US" altLang="zh-TW" sz="2400" dirty="0">
                <a:solidFill>
                  <a:schemeClr val="tx1"/>
                </a:solidFill>
              </a:rPr>
              <a:t>(</a:t>
            </a:r>
            <a:r>
              <a:rPr lang="en-US" altLang="zh-TW" sz="2400" dirty="0" err="1">
                <a:solidFill>
                  <a:schemeClr val="tx1"/>
                </a:solidFill>
              </a:rPr>
              <a:t>ran.nextInt</a:t>
            </a:r>
            <a:r>
              <a:rPr lang="en-US" altLang="zh-TW" sz="2400" dirty="0">
                <a:solidFill>
                  <a:schemeClr val="tx1"/>
                </a:solidFill>
              </a:rPr>
              <a:t>(map * map));</a:t>
            </a:r>
          </a:p>
          <a:p>
            <a:pPr marL="0" lvl="1" indent="0">
              <a:buNone/>
            </a:pPr>
            <a:r>
              <a:rPr lang="en-US" altLang="zh-TW" sz="2400" dirty="0">
                <a:solidFill>
                  <a:schemeClr val="tx1"/>
                </a:solidFill>
              </a:rPr>
              <a:t>	</a:t>
            </a:r>
            <a:r>
              <a:rPr lang="zh-TW" altLang="en-US" sz="2400" dirty="0">
                <a:solidFill>
                  <a:schemeClr val="tx1"/>
                </a:solidFill>
              </a:rPr>
              <a:t>會隨機遇到不同等級且不高於地圖等級的怪物。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68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841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遭遇問題與解決辦法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91015"/>
            <a:ext cx="8596668" cy="4350348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+mn-ea"/>
              </a:rPr>
              <a:t>編碼未統一，整合不易，且讀檔並非使用</a:t>
            </a:r>
            <a:r>
              <a:rPr lang="en-US" altLang="zh-TW" sz="2400" b="1" dirty="0">
                <a:solidFill>
                  <a:schemeClr val="tx1"/>
                </a:solidFill>
                <a:latin typeface="+mn-ea"/>
              </a:rPr>
              <a:t>UTF-8</a:t>
            </a:r>
            <a:r>
              <a:rPr lang="zh-TW" altLang="en-US" sz="2400" b="1" dirty="0">
                <a:solidFill>
                  <a:schemeClr val="tx1"/>
                </a:solidFill>
                <a:latin typeface="+mn-ea"/>
              </a:rPr>
              <a:t>編碼，讀檔不成功</a:t>
            </a:r>
            <a:endParaRPr lang="en-US" altLang="zh-TW" sz="2400" b="1" dirty="0">
              <a:solidFill>
                <a:schemeClr val="tx1"/>
              </a:solidFill>
              <a:latin typeface="+mn-ea"/>
            </a:endParaRPr>
          </a:p>
          <a:p>
            <a:endParaRPr lang="en-US" altLang="zh-TW" sz="24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SOL.</a:t>
            </a:r>
          </a:p>
          <a:p>
            <a:pPr marL="0" indent="0">
              <a:buNone/>
            </a:pPr>
            <a:r>
              <a:rPr lang="en-US" altLang="zh-TW" sz="2400" b="1" dirty="0">
                <a:solidFill>
                  <a:schemeClr val="tx1"/>
                </a:solidFill>
                <a:latin typeface="+mn-ea"/>
              </a:rPr>
              <a:t>	</a:t>
            </a:r>
            <a:r>
              <a:rPr lang="zh-TW" altLang="en-US" sz="2400" dirty="0" smtClean="0">
                <a:solidFill>
                  <a:schemeClr val="tx1"/>
                </a:solidFill>
                <a:latin typeface="+mn-ea"/>
              </a:rPr>
              <a:t>統一</a:t>
            </a:r>
            <a:r>
              <a:rPr lang="zh-TW" altLang="en-US" sz="2400" dirty="0">
                <a:solidFill>
                  <a:schemeClr val="tx1"/>
                </a:solidFill>
                <a:latin typeface="+mn-ea"/>
              </a:rPr>
              <a:t>改編碼方式為</a:t>
            </a:r>
            <a:r>
              <a:rPr lang="en-US" altLang="zh-TW" sz="2400" dirty="0">
                <a:solidFill>
                  <a:schemeClr val="tx1"/>
                </a:solidFill>
                <a:latin typeface="+mn-ea"/>
              </a:rPr>
              <a:t>UTF-8</a:t>
            </a:r>
            <a:r>
              <a:rPr lang="zh-TW" altLang="en-US" sz="2400" dirty="0">
                <a:solidFill>
                  <a:schemeClr val="tx1"/>
                </a:solidFill>
                <a:latin typeface="+mn-ea"/>
              </a:rPr>
              <a:t>，改成</a:t>
            </a:r>
            <a:r>
              <a:rPr lang="en-US" altLang="zh-TW" sz="2400" dirty="0">
                <a:solidFill>
                  <a:schemeClr val="tx1"/>
                </a:solidFill>
                <a:latin typeface="+mn-ea"/>
              </a:rPr>
              <a:t>UTF-8</a:t>
            </a:r>
            <a:r>
              <a:rPr lang="zh-TW" altLang="en-US" sz="2400" dirty="0">
                <a:solidFill>
                  <a:schemeClr val="tx1"/>
                </a:solidFill>
                <a:latin typeface="+mn-ea"/>
              </a:rPr>
              <a:t>讀檔</a:t>
            </a:r>
            <a:endParaRPr lang="en-US" altLang="zh-TW" sz="24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382786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841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b="1" dirty="0" smtClean="0"/>
              <a:t>Demo</a:t>
            </a:r>
            <a:r>
              <a:rPr lang="zh-TW" altLang="en-US" sz="4400" b="1" dirty="0" smtClean="0"/>
              <a:t>時</a:t>
            </a:r>
            <a:r>
              <a:rPr lang="zh-TW" altLang="en-US" sz="4400" b="1" dirty="0" smtClean="0"/>
              <a:t>遭遇的問題</a:t>
            </a:r>
            <a:r>
              <a:rPr lang="zh-TW" altLang="en-US" sz="4400" b="1" dirty="0" smtClean="0"/>
              <a:t>與解決辦法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91015"/>
            <a:ext cx="8596668" cy="4350348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音樂重複撥放</a:t>
            </a:r>
            <a:endParaRPr lang="en-US" altLang="zh-TW" sz="2400" b="1" dirty="0" smtClean="0">
              <a:solidFill>
                <a:schemeClr val="tx1"/>
              </a:solidFill>
              <a:latin typeface="+mn-ea"/>
            </a:endParaRPr>
          </a:p>
          <a:p>
            <a:endParaRPr lang="en-US" altLang="zh-TW" sz="24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SOL.</a:t>
            </a:r>
          </a:p>
          <a:p>
            <a:pPr marL="0" indent="0">
              <a:buNone/>
            </a:pPr>
            <a:r>
              <a:rPr lang="en-US" altLang="zh-TW" sz="2400" b="1" dirty="0">
                <a:solidFill>
                  <a:schemeClr val="tx1"/>
                </a:solidFill>
                <a:latin typeface="+mn-ea"/>
              </a:rPr>
              <a:t>	</a:t>
            </a:r>
            <a:r>
              <a:rPr lang="zh-TW" altLang="en-US" sz="2400" dirty="0" smtClean="0">
                <a:solidFill>
                  <a:schemeClr val="tx1"/>
                </a:solidFill>
                <a:latin typeface="+mn-ea"/>
              </a:rPr>
              <a:t>調整</a:t>
            </a:r>
            <a:r>
              <a:rPr lang="zh-TW" altLang="en-US" sz="2400" dirty="0">
                <a:solidFill>
                  <a:schemeClr val="tx1"/>
                </a:solidFill>
                <a:latin typeface="+mn-ea"/>
              </a:rPr>
              <a:t>好</a:t>
            </a:r>
            <a:r>
              <a:rPr lang="zh-TW" altLang="en-US" sz="2400" dirty="0" smtClean="0">
                <a:solidFill>
                  <a:schemeClr val="tx1"/>
                </a:solidFill>
                <a:latin typeface="+mn-ea"/>
              </a:rPr>
              <a:t>音樂</a:t>
            </a:r>
            <a:r>
              <a:rPr lang="en-US" altLang="zh-TW" sz="2400" dirty="0" smtClean="0">
                <a:solidFill>
                  <a:schemeClr val="tx1"/>
                </a:solidFill>
                <a:latin typeface="+mn-ea"/>
              </a:rPr>
              <a:t>.close</a:t>
            </a:r>
            <a:r>
              <a:rPr lang="zh-TW" altLang="en-US" sz="2400" dirty="0" smtClean="0">
                <a:solidFill>
                  <a:schemeClr val="tx1"/>
                </a:solidFill>
                <a:latin typeface="+mn-ea"/>
              </a:rPr>
              <a:t>的地方，使得不會再重複撥放</a:t>
            </a:r>
            <a:endParaRPr lang="en-US" altLang="zh-TW" sz="24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357856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/>
              <a:t>資料來</a:t>
            </a:r>
            <a:r>
              <a:rPr lang="zh-TW" altLang="en-US" b="1" dirty="0"/>
              <a:t>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y-1746119035.iteye.com/blog/2147376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y-1746119035.iteye.com/blog/2149951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https://eclipse.org/windowbuilder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662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系統特色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sz="2400" b="1" dirty="0" smtClean="0">
                <a:solidFill>
                  <a:schemeClr val="tx1"/>
                </a:solidFill>
              </a:rPr>
              <a:t>1.</a:t>
            </a:r>
            <a:r>
              <a:rPr lang="zh-TW" altLang="zh-TW" sz="2400" b="1" dirty="0" smtClean="0">
                <a:solidFill>
                  <a:schemeClr val="tx1"/>
                </a:solidFill>
              </a:rPr>
              <a:t>藉由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RPG</a:t>
            </a:r>
            <a:r>
              <a:rPr lang="zh-TW" altLang="zh-TW" sz="2400" b="1" dirty="0" smtClean="0">
                <a:solidFill>
                  <a:schemeClr val="tx1"/>
                </a:solidFill>
              </a:rPr>
              <a:t>愉快的學習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JAVA</a:t>
            </a:r>
            <a:r>
              <a:rPr lang="zh-TW" altLang="zh-TW" sz="2400" b="1" dirty="0" smtClean="0">
                <a:solidFill>
                  <a:schemeClr val="tx1"/>
                </a:solidFill>
              </a:rPr>
              <a:t>相關知識</a:t>
            </a:r>
            <a:endParaRPr lang="en-US" altLang="zh-TW" sz="2400" b="1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zh-TW" altLang="zh-TW" sz="2400" b="1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altLang="zh-TW" sz="2400" b="1" dirty="0" smtClean="0">
                <a:solidFill>
                  <a:schemeClr val="tx1"/>
                </a:solidFill>
              </a:rPr>
              <a:t>2.</a:t>
            </a:r>
            <a:r>
              <a:rPr lang="zh-TW" altLang="zh-TW" sz="2400" b="1" dirty="0" smtClean="0">
                <a:solidFill>
                  <a:schemeClr val="tx1"/>
                </a:solidFill>
              </a:rPr>
              <a:t>簡單性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(</a:t>
            </a:r>
            <a:r>
              <a:rPr lang="zh-TW" altLang="zh-TW" sz="2400" b="1" dirty="0" smtClean="0">
                <a:solidFill>
                  <a:schemeClr val="tx1"/>
                </a:solidFill>
              </a:rPr>
              <a:t>遊戲本身內容單純直觀，適合所有年齡層一同遊玩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)</a:t>
            </a:r>
          </a:p>
          <a:p>
            <a:pPr marL="0" indent="0" algn="ctr">
              <a:buNone/>
            </a:pPr>
            <a:endParaRPr lang="zh-TW" altLang="zh-TW" sz="2400" b="1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altLang="zh-TW" sz="2400" b="1" dirty="0" smtClean="0">
                <a:solidFill>
                  <a:schemeClr val="tx1"/>
                </a:solidFill>
              </a:rPr>
              <a:t>3.</a:t>
            </a:r>
            <a:r>
              <a:rPr lang="zh-TW" altLang="zh-TW" sz="2400" b="1" dirty="0" smtClean="0">
                <a:solidFill>
                  <a:schemeClr val="tx1"/>
                </a:solidFill>
              </a:rPr>
              <a:t>對於資工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領域</a:t>
            </a:r>
            <a:r>
              <a:rPr lang="zh-TW" altLang="zh-TW" sz="2400" b="1" dirty="0" smtClean="0">
                <a:solidFill>
                  <a:schemeClr val="tx1"/>
                </a:solidFill>
              </a:rPr>
              <a:t>專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精</a:t>
            </a:r>
            <a:r>
              <a:rPr lang="zh-TW" altLang="zh-TW" sz="2400" b="1" dirty="0" smtClean="0">
                <a:solidFill>
                  <a:schemeClr val="tx1"/>
                </a:solidFill>
              </a:rPr>
              <a:t>的使用者，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將會有</a:t>
            </a:r>
            <a:r>
              <a:rPr lang="zh-TW" altLang="zh-TW" sz="2400" b="1" dirty="0" smtClean="0">
                <a:solidFill>
                  <a:schemeClr val="tx1"/>
                </a:solidFill>
              </a:rPr>
              <a:t>非常強烈的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共鳴</a:t>
            </a:r>
            <a:endParaRPr lang="zh-TW" altLang="zh-TW" sz="2400" b="1" dirty="0" smtClean="0">
              <a:solidFill>
                <a:schemeClr val="tx1"/>
              </a:solidFill>
            </a:endParaRPr>
          </a:p>
          <a:p>
            <a:endParaRPr lang="zh-TW" alt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2644" y="2642992"/>
            <a:ext cx="4308025" cy="1415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8000" b="1" dirty="0" smtClean="0">
                <a:solidFill>
                  <a:srgbClr val="92D050"/>
                </a:solidFill>
              </a:rPr>
              <a:t>謝謝大家</a:t>
            </a:r>
            <a:endParaRPr lang="zh-TW" altLang="en-US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731454" y="433136"/>
            <a:ext cx="8528044" cy="1106905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系統架構圖</a:t>
            </a:r>
            <a:endParaRPr lang="zh-TW" altLang="en-US" sz="4400" b="1" dirty="0"/>
          </a:p>
        </p:txBody>
      </p:sp>
      <p:graphicFrame>
        <p:nvGraphicFramePr>
          <p:cNvPr id="12" name="內容版面配置區 1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66932702"/>
              </p:ext>
            </p:extLst>
          </p:nvPr>
        </p:nvGraphicFramePr>
        <p:xfrm>
          <a:off x="100209" y="1689274"/>
          <a:ext cx="11160690" cy="432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3620020" y="3171265"/>
            <a:ext cx="141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問題集</a:t>
            </a:r>
            <a:r>
              <a:rPr lang="en-US" altLang="zh-TW" dirty="0"/>
              <a:t>(</a:t>
            </a:r>
            <a:r>
              <a:rPr lang="zh-TW" altLang="en-US" dirty="0"/>
              <a:t>介面</a:t>
            </a:r>
            <a:r>
              <a:rPr lang="en-US" altLang="zh-TW" dirty="0"/>
              <a:t>)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739003" y="5448821"/>
            <a:ext cx="72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藥水</a:t>
            </a:r>
            <a:endParaRPr lang="zh-TW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941" t="14569" r="10241" b="3565"/>
          <a:stretch/>
        </p:blipFill>
        <p:spPr>
          <a:xfrm>
            <a:off x="371302" y="206062"/>
            <a:ext cx="11563121" cy="64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9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027" t="15273" r="10242" b="13600"/>
          <a:stretch/>
        </p:blipFill>
        <p:spPr>
          <a:xfrm>
            <a:off x="412125" y="1002083"/>
            <a:ext cx="11346286" cy="5686080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754607" y="171718"/>
            <a:ext cx="8596668" cy="1013138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類別圖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998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1729" y="0"/>
            <a:ext cx="8596668" cy="794198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類別圖</a:t>
            </a:r>
            <a:endParaRPr lang="zh-TW" altLang="en-US" sz="44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3127" t="18572" r="14794" b="23812"/>
          <a:stretch/>
        </p:blipFill>
        <p:spPr>
          <a:xfrm>
            <a:off x="1102291" y="1089763"/>
            <a:ext cx="10303628" cy="53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系統需求及完成度</a:t>
            </a:r>
            <a:endParaRPr lang="zh-TW" altLang="en-US" sz="44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675745" y="1871041"/>
            <a:ext cx="4185623" cy="576262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+mn-ea"/>
              </a:rPr>
              <a:t>基本功能</a:t>
            </a:r>
            <a:endParaRPr lang="zh-TW" altLang="en-US" sz="3600" b="1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675745" y="2447302"/>
            <a:ext cx="4185623" cy="4041179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400050" lvl="1" indent="0" algn="ctr">
              <a:buNone/>
            </a:pPr>
            <a:r>
              <a:rPr lang="en-US" altLang="zh-TW" sz="3200" dirty="0">
                <a:solidFill>
                  <a:schemeClr val="tx1"/>
                </a:solidFill>
                <a:latin typeface="+mn-ea"/>
              </a:rPr>
              <a:t>1.RPG</a:t>
            </a:r>
            <a:r>
              <a:rPr lang="zh-TW" altLang="en-US" sz="3200" dirty="0" smtClean="0">
                <a:solidFill>
                  <a:schemeClr val="tx1"/>
                </a:solidFill>
                <a:latin typeface="+mn-ea"/>
              </a:rPr>
              <a:t>介面  </a:t>
            </a:r>
            <a:r>
              <a:rPr lang="en-US" altLang="zh-TW" sz="2800" b="1" dirty="0" smtClean="0">
                <a:solidFill>
                  <a:srgbClr val="FF0000"/>
                </a:solidFill>
                <a:latin typeface="+mn-ea"/>
              </a:rPr>
              <a:t>O</a:t>
            </a:r>
            <a:endParaRPr lang="en-US" altLang="zh-TW" sz="2800" b="1" dirty="0">
              <a:solidFill>
                <a:srgbClr val="FF0000"/>
              </a:solidFill>
              <a:latin typeface="+mn-ea"/>
            </a:endParaRPr>
          </a:p>
          <a:p>
            <a:pPr marL="400050" lvl="1" indent="0" algn="ctr">
              <a:buNone/>
            </a:pPr>
            <a:r>
              <a:rPr lang="en-US" altLang="zh-TW" sz="3200" dirty="0">
                <a:solidFill>
                  <a:schemeClr val="tx1"/>
                </a:solidFill>
                <a:latin typeface="+mn-ea"/>
              </a:rPr>
              <a:t>	</a:t>
            </a:r>
            <a:r>
              <a:rPr lang="en-US" altLang="zh-TW" sz="3200" dirty="0" smtClean="0">
                <a:solidFill>
                  <a:schemeClr val="tx1"/>
                </a:solidFill>
                <a:latin typeface="+mn-ea"/>
              </a:rPr>
              <a:t>2</a:t>
            </a:r>
            <a:r>
              <a:rPr lang="en-US" altLang="zh-TW" sz="3200" dirty="0">
                <a:solidFill>
                  <a:schemeClr val="tx1"/>
                </a:solidFill>
                <a:latin typeface="+mn-ea"/>
              </a:rPr>
              <a:t>.</a:t>
            </a:r>
            <a:r>
              <a:rPr lang="zh-TW" altLang="en-US" sz="3200" dirty="0" smtClean="0">
                <a:solidFill>
                  <a:schemeClr val="tx1"/>
                </a:solidFill>
                <a:latin typeface="+mn-ea"/>
              </a:rPr>
              <a:t>戰鬥   </a:t>
            </a:r>
            <a:r>
              <a:rPr lang="en-US" altLang="zh-TW" sz="2800" dirty="0" smtClean="0">
                <a:solidFill>
                  <a:srgbClr val="FF0000"/>
                </a:solidFill>
                <a:latin typeface="+mn-ea"/>
              </a:rPr>
              <a:t>O</a:t>
            </a:r>
            <a:endParaRPr lang="en-US" altLang="zh-TW" sz="2800" dirty="0">
              <a:solidFill>
                <a:srgbClr val="FF0000"/>
              </a:solidFill>
              <a:latin typeface="+mn-ea"/>
            </a:endParaRPr>
          </a:p>
          <a:p>
            <a:pPr marL="400050" lvl="1" indent="0" algn="ctr">
              <a:buNone/>
            </a:pPr>
            <a:r>
              <a:rPr lang="en-US" altLang="zh-TW" sz="3200" strike="sngStrike" dirty="0">
                <a:solidFill>
                  <a:schemeClr val="tx1"/>
                </a:solidFill>
                <a:latin typeface="+mn-ea"/>
              </a:rPr>
              <a:t>	</a:t>
            </a:r>
            <a:r>
              <a:rPr lang="en-US" altLang="zh-TW" sz="3200" strike="sngStrike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en-US" altLang="zh-TW" sz="3200" strike="sngStrike" dirty="0">
                <a:solidFill>
                  <a:schemeClr val="tx1"/>
                </a:solidFill>
                <a:latin typeface="+mn-ea"/>
              </a:rPr>
              <a:t>.</a:t>
            </a:r>
            <a:r>
              <a:rPr lang="zh-TW" altLang="en-US" sz="3200" strike="sngStrike" dirty="0">
                <a:solidFill>
                  <a:schemeClr val="tx1"/>
                </a:solidFill>
                <a:latin typeface="+mn-ea"/>
              </a:rPr>
              <a:t>轉</a:t>
            </a:r>
            <a:r>
              <a:rPr lang="zh-TW" altLang="en-US" sz="3200" strike="sngStrike" dirty="0" smtClean="0">
                <a:solidFill>
                  <a:schemeClr val="tx1"/>
                </a:solidFill>
                <a:latin typeface="+mn-ea"/>
              </a:rPr>
              <a:t>職</a:t>
            </a:r>
            <a:endParaRPr lang="en-US" altLang="zh-TW" sz="3200" strike="sngStrike" dirty="0" smtClean="0">
              <a:solidFill>
                <a:schemeClr val="tx1"/>
              </a:solidFill>
              <a:latin typeface="+mn-ea"/>
            </a:endParaRPr>
          </a:p>
          <a:p>
            <a:pPr marL="400050" lvl="1" indent="0" algn="ctr">
              <a:buNone/>
            </a:pPr>
            <a:r>
              <a:rPr lang="en-US" altLang="zh-TW" sz="2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2800" dirty="0" smtClean="0">
                <a:solidFill>
                  <a:schemeClr val="tx1"/>
                </a:solidFill>
                <a:latin typeface="+mn-ea"/>
              </a:rPr>
              <a:t>礙於時間不足，暫不處理</a:t>
            </a:r>
            <a:r>
              <a:rPr lang="en-US" altLang="zh-TW" sz="2800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en-US" altLang="zh-TW" sz="3200" dirty="0" smtClean="0">
                <a:solidFill>
                  <a:schemeClr val="tx1"/>
                </a:solidFill>
                <a:latin typeface="+mn-ea"/>
              </a:rPr>
              <a:t>	</a:t>
            </a:r>
            <a:endParaRPr lang="en-US" altLang="zh-TW" sz="2800" dirty="0">
              <a:solidFill>
                <a:srgbClr val="FF0000"/>
              </a:solidFill>
              <a:latin typeface="+mn-ea"/>
            </a:endParaRPr>
          </a:p>
          <a:p>
            <a:pPr marL="400050" lvl="1" indent="0" algn="ctr">
              <a:buClr>
                <a:srgbClr val="90C226"/>
              </a:buClr>
              <a:buNone/>
            </a:pPr>
            <a:r>
              <a:rPr lang="en-US" altLang="zh-TW" sz="3200" dirty="0">
                <a:solidFill>
                  <a:schemeClr val="tx1"/>
                </a:solidFill>
                <a:latin typeface="+mn-ea"/>
              </a:rPr>
              <a:t>	</a:t>
            </a:r>
            <a:r>
              <a:rPr lang="en-US" altLang="zh-TW" sz="3200" dirty="0" smtClean="0">
                <a:solidFill>
                  <a:schemeClr val="tx1"/>
                </a:solidFill>
                <a:latin typeface="+mn-ea"/>
              </a:rPr>
              <a:t>4</a:t>
            </a:r>
            <a:r>
              <a:rPr lang="en-US" altLang="zh-TW" sz="3200" dirty="0">
                <a:solidFill>
                  <a:schemeClr val="tx1"/>
                </a:solidFill>
                <a:latin typeface="+mn-ea"/>
              </a:rPr>
              <a:t>.</a:t>
            </a:r>
            <a:r>
              <a:rPr lang="zh-TW" altLang="en-US" sz="3200" dirty="0">
                <a:solidFill>
                  <a:schemeClr val="tx1"/>
                </a:solidFill>
                <a:latin typeface="+mn-ea"/>
              </a:rPr>
              <a:t>體力</a:t>
            </a:r>
            <a:r>
              <a:rPr lang="zh-TW" altLang="en-US" sz="3200" dirty="0" smtClean="0">
                <a:solidFill>
                  <a:schemeClr val="tx1"/>
                </a:solidFill>
                <a:latin typeface="+mn-ea"/>
              </a:rPr>
              <a:t>回復   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O</a:t>
            </a:r>
            <a:endParaRPr lang="en-US" altLang="zh-TW" sz="3200" dirty="0">
              <a:solidFill>
                <a:schemeClr val="tx1"/>
              </a:solidFill>
              <a:latin typeface="+mn-ea"/>
            </a:endParaRPr>
          </a:p>
          <a:p>
            <a:pPr marL="400050" lvl="1" indent="0" algn="ctr">
              <a:buNone/>
            </a:pPr>
            <a:r>
              <a:rPr lang="en-US" altLang="zh-TW" sz="3200" dirty="0">
                <a:solidFill>
                  <a:schemeClr val="tx1"/>
                </a:solidFill>
                <a:latin typeface="+mn-ea"/>
              </a:rPr>
              <a:t>	</a:t>
            </a:r>
            <a:r>
              <a:rPr lang="en-US" altLang="zh-TW" sz="3200" dirty="0" smtClean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TW" sz="3200" dirty="0">
                <a:solidFill>
                  <a:schemeClr val="tx1"/>
                </a:solidFill>
                <a:latin typeface="+mn-ea"/>
              </a:rPr>
              <a:t>.</a:t>
            </a:r>
            <a:r>
              <a:rPr lang="zh-TW" altLang="en-US" sz="3200" dirty="0">
                <a:solidFill>
                  <a:schemeClr val="tx1"/>
                </a:solidFill>
                <a:latin typeface="+mn-ea"/>
              </a:rPr>
              <a:t>等級</a:t>
            </a:r>
            <a:r>
              <a:rPr lang="zh-TW" altLang="en-US" sz="3200" dirty="0" smtClean="0">
                <a:solidFill>
                  <a:schemeClr val="tx1"/>
                </a:solidFill>
                <a:latin typeface="+mn-ea"/>
              </a:rPr>
              <a:t>提升  </a:t>
            </a:r>
            <a:r>
              <a:rPr lang="en-US" altLang="zh-TW" sz="2800" dirty="0">
                <a:solidFill>
                  <a:srgbClr val="FF0000"/>
                </a:solidFill>
                <a:latin typeface="+mn-ea"/>
              </a:rPr>
              <a:t>O</a:t>
            </a:r>
            <a:endParaRPr lang="zh-TW" altLang="en-US" sz="2800" dirty="0">
              <a:solidFill>
                <a:srgbClr val="FF0000"/>
              </a:solidFill>
              <a:latin typeface="+mn-ea"/>
            </a:endParaRPr>
          </a:p>
          <a:p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>
          <a:xfrm>
            <a:off x="5088383" y="1871041"/>
            <a:ext cx="4185618" cy="576262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+mn-ea"/>
              </a:rPr>
              <a:t>選作功能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>
          <a:xfrm>
            <a:off x="5088384" y="2447304"/>
            <a:ext cx="4185617" cy="4041177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00050" lvl="1" indent="0" algn="ctr">
              <a:buClr>
                <a:srgbClr val="90C226"/>
              </a:buClr>
              <a:buNone/>
            </a:pPr>
            <a:r>
              <a:rPr lang="en-US" altLang="zh-TW" sz="3200" dirty="0">
                <a:solidFill>
                  <a:schemeClr val="tx1"/>
                </a:solidFill>
                <a:latin typeface="+mn-ea"/>
              </a:rPr>
              <a:t>1.</a:t>
            </a:r>
            <a:r>
              <a:rPr lang="zh-TW" altLang="en-US" sz="3200" dirty="0">
                <a:solidFill>
                  <a:schemeClr val="tx1"/>
                </a:solidFill>
                <a:latin typeface="+mn-ea"/>
              </a:rPr>
              <a:t>裝備</a:t>
            </a:r>
            <a:r>
              <a:rPr lang="zh-TW" altLang="en-US" sz="3200" dirty="0" smtClean="0">
                <a:solidFill>
                  <a:schemeClr val="tx1"/>
                </a:solidFill>
                <a:latin typeface="+mn-ea"/>
              </a:rPr>
              <a:t>系統  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O</a:t>
            </a:r>
          </a:p>
          <a:p>
            <a:pPr marL="400050" lvl="1" indent="0" algn="ctr">
              <a:buClr>
                <a:srgbClr val="90C226"/>
              </a:buClr>
              <a:buNone/>
            </a:pPr>
            <a:r>
              <a:rPr lang="en-US" altLang="zh-TW" sz="3200" dirty="0" smtClean="0">
                <a:solidFill>
                  <a:schemeClr val="tx1"/>
                </a:solidFill>
                <a:latin typeface="+mn-ea"/>
              </a:rPr>
              <a:t>2.</a:t>
            </a:r>
            <a:r>
              <a:rPr lang="zh-TW" altLang="en-US" sz="3200" dirty="0" smtClean="0">
                <a:solidFill>
                  <a:schemeClr val="tx1"/>
                </a:solidFill>
                <a:latin typeface="+mn-ea"/>
              </a:rPr>
              <a:t>材料系統  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O</a:t>
            </a:r>
            <a:endParaRPr lang="en-US" altLang="zh-TW" sz="3200" dirty="0" smtClean="0">
              <a:solidFill>
                <a:schemeClr val="tx1"/>
              </a:solidFill>
              <a:latin typeface="+mn-ea"/>
            </a:endParaRPr>
          </a:p>
          <a:p>
            <a:pPr marL="0" indent="0" algn="ctr">
              <a:buFont typeface="Wingdings 3" charset="2"/>
              <a:buNone/>
            </a:pPr>
            <a:r>
              <a:rPr lang="en-US" altLang="zh-TW" sz="3200" strike="sngStrike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en-US" altLang="zh-TW" sz="3200" strike="sngStrike" dirty="0">
                <a:solidFill>
                  <a:schemeClr val="tx1"/>
                </a:solidFill>
                <a:latin typeface="+mn-ea"/>
              </a:rPr>
              <a:t>.</a:t>
            </a:r>
            <a:r>
              <a:rPr lang="zh-TW" altLang="en-US" sz="3200" strike="sngStrike" dirty="0">
                <a:solidFill>
                  <a:schemeClr val="tx1"/>
                </a:solidFill>
                <a:latin typeface="+mn-ea"/>
              </a:rPr>
              <a:t>稱號</a:t>
            </a:r>
            <a:r>
              <a:rPr lang="zh-TW" altLang="en-US" sz="3200" strike="sngStrike" dirty="0" smtClean="0">
                <a:solidFill>
                  <a:schemeClr val="tx1"/>
                </a:solidFill>
                <a:latin typeface="+mn-ea"/>
              </a:rPr>
              <a:t>系統</a:t>
            </a:r>
            <a:endParaRPr lang="en-US" altLang="zh-TW" sz="3200" strike="sngStrike" dirty="0" smtClean="0">
              <a:solidFill>
                <a:schemeClr val="tx1"/>
              </a:solidFill>
              <a:latin typeface="+mn-ea"/>
            </a:endParaRPr>
          </a:p>
          <a:p>
            <a:pPr marL="0" indent="0" algn="ctr">
              <a:buFont typeface="Wingdings 3" charset="2"/>
              <a:buNone/>
            </a:pPr>
            <a:r>
              <a:rPr lang="en-US" altLang="zh-TW" sz="2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2800" dirty="0" smtClean="0">
                <a:solidFill>
                  <a:schemeClr val="tx1"/>
                </a:solidFill>
                <a:latin typeface="+mn-ea"/>
              </a:rPr>
              <a:t>不甚符合需求，因此刪除</a:t>
            </a:r>
            <a:r>
              <a:rPr lang="en-US" altLang="zh-TW" sz="2800" dirty="0" smtClean="0">
                <a:solidFill>
                  <a:schemeClr val="tx1"/>
                </a:solidFill>
                <a:latin typeface="+mn-ea"/>
              </a:rPr>
              <a:t>)</a:t>
            </a:r>
            <a:endParaRPr lang="zh-TW" altLang="en-US" sz="2800" dirty="0">
              <a:solidFill>
                <a:schemeClr val="tx1"/>
              </a:solidFill>
              <a:latin typeface="+mn-ea"/>
            </a:endParaRPr>
          </a:p>
          <a:p>
            <a:pPr marL="0" lvl="1" indent="0" algn="ctr">
              <a:buNone/>
            </a:pPr>
            <a:r>
              <a:rPr lang="en-US" altLang="zh-TW" sz="3200" dirty="0" smtClean="0">
                <a:solidFill>
                  <a:schemeClr val="tx1"/>
                </a:solidFill>
              </a:rPr>
              <a:t>4.</a:t>
            </a:r>
            <a:r>
              <a:rPr lang="zh-TW" altLang="en-US" sz="3200" dirty="0" smtClean="0">
                <a:solidFill>
                  <a:schemeClr val="tx1"/>
                </a:solidFill>
              </a:rPr>
              <a:t>怪物系統  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O</a:t>
            </a:r>
            <a:endParaRPr lang="zh-TW" altLang="en-US" sz="2800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497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b="1" dirty="0" smtClean="0"/>
              <a:t>使用者介面分析</a:t>
            </a:r>
            <a:r>
              <a:rPr lang="en-US" altLang="zh-TW" sz="4400" b="1" dirty="0" smtClean="0"/>
              <a:t>-</a:t>
            </a:r>
            <a:r>
              <a:rPr lang="zh-TW" altLang="en-US" sz="4400" b="1" dirty="0" smtClean="0"/>
              <a:t>登入畫面</a:t>
            </a:r>
            <a:endParaRPr lang="zh-TW" altLang="en-US" sz="4400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91" t="30823" r="36620" b="31742"/>
          <a:stretch/>
        </p:blipFill>
        <p:spPr>
          <a:xfrm>
            <a:off x="1177446" y="1478069"/>
            <a:ext cx="3871072" cy="25956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11" y="1478069"/>
            <a:ext cx="7258729" cy="343275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31754" t="30590" r="36374" b="31558"/>
          <a:stretch/>
        </p:blipFill>
        <p:spPr>
          <a:xfrm>
            <a:off x="2605954" y="3206273"/>
            <a:ext cx="5469100" cy="3651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多面向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</TotalTime>
  <Words>582</Words>
  <Application>Microsoft Office PowerPoint</Application>
  <PresentationFormat>寬螢幕</PresentationFormat>
  <Paragraphs>146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Adobe 繁黑體 Std B</vt:lpstr>
      <vt:lpstr>微軟正黑體</vt:lpstr>
      <vt:lpstr>Arial</vt:lpstr>
      <vt:lpstr>Trebuchet MS</vt:lpstr>
      <vt:lpstr>Wingdings 3</vt:lpstr>
      <vt:lpstr>多面向</vt:lpstr>
      <vt:lpstr>Java期末專案  Java專題讓你寫Java</vt:lpstr>
      <vt:lpstr>系統概述</vt:lpstr>
      <vt:lpstr>系統特色</vt:lpstr>
      <vt:lpstr>系統架構圖</vt:lpstr>
      <vt:lpstr>PowerPoint 簡報</vt:lpstr>
      <vt:lpstr>類別圖</vt:lpstr>
      <vt:lpstr>類別圖</vt:lpstr>
      <vt:lpstr>系統需求及完成度</vt:lpstr>
      <vt:lpstr>使用者介面分析-登入畫面</vt:lpstr>
      <vt:lpstr>使用者介面分析-地圖</vt:lpstr>
      <vt:lpstr>使用者介面分析-地圖(轉換)</vt:lpstr>
      <vt:lpstr>使用者介面分析-戰鬥介面</vt:lpstr>
      <vt:lpstr>使用者介面分析-問題介面</vt:lpstr>
      <vt:lpstr>使用者介面分析-攻擊</vt:lpstr>
      <vt:lpstr>使用者介面分析-戰鬥介面(結束)—贏</vt:lpstr>
      <vt:lpstr>使用者介面分析-戰鬥介面(結束)—輸</vt:lpstr>
      <vt:lpstr>地圖建造</vt:lpstr>
      <vt:lpstr>地圖建造</vt:lpstr>
      <vt:lpstr>地圖建造</vt:lpstr>
      <vt:lpstr>分工(原)</vt:lpstr>
      <vt:lpstr>實際分工</vt:lpstr>
      <vt:lpstr>遭遇問題與解決辦法</vt:lpstr>
      <vt:lpstr>遭遇問題與解決辦法</vt:lpstr>
      <vt:lpstr>遭遇問題與解決辦法</vt:lpstr>
      <vt:lpstr>遭遇問題與解決辦法</vt:lpstr>
      <vt:lpstr>遭遇問題與解決辦法</vt:lpstr>
      <vt:lpstr>遭遇問題與解決辦法</vt:lpstr>
      <vt:lpstr>Demo時遭遇的問題與解決辦法</vt:lpstr>
      <vt:lpstr>資料來源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Java期末專案讓你寫Java</dc:title>
  <dc:creator>許家瑀</dc:creator>
  <cp:lastModifiedBy>401</cp:lastModifiedBy>
  <cp:revision>64</cp:revision>
  <dcterms:created xsi:type="dcterms:W3CDTF">2016-11-21T17:26:25Z</dcterms:created>
  <dcterms:modified xsi:type="dcterms:W3CDTF">2017-01-15T08:01:49Z</dcterms:modified>
</cp:coreProperties>
</file>